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88825" cy="6858000"/>
  <p:notesSz cx="6858000" cy="9144000"/>
  <p:embeddedFontLst>
    <p:embeddedFont>
      <p:font typeface="Calibri" panose="020F0502020204030204" pitchFamily="34" charset="0"/>
      <p:regular r:id="rId44"/>
      <p:bold r:id="rId45"/>
      <p:italic r:id="rId46"/>
      <p:boldItalic r:id="rId47"/>
    </p:embeddedFont>
    <p:embeddedFont>
      <p:font typeface="Lato" panose="020B0604020202020204" charset="0"/>
      <p:regular r:id="rId48"/>
      <p:bold r:id="rId49"/>
      <p:italic r:id="rId50"/>
      <p:boldItalic r:id="rId51"/>
    </p:embeddedFont>
    <p:embeddedFont>
      <p:font typeface="Lato Light" panose="020B060402020202020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Light"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34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5882b9945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5882b99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5882b9945_0_2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5882b994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5882b9945_0_18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5882b9945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5882b9945_0_186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5882b9945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5882b9945_0_197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5882b9945_0_1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5882b9945_0_196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5882b9945_0_1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5882b9945_0_19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5882b9945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5882b9945_0_199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55882b9945_0_1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5882b9945_0_199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5882b9945_0_1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5882b9945_0_20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5882b9945_0_2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5882b9945_0_205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5882b9945_0_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882b9945_0_180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882b9945_0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5882b9945_0_208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55882b9945_0_2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5882b9945_0_235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5882b9945_0_2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RDD of Type Row</a:t>
            </a:r>
            <a:endParaRPr/>
          </a:p>
          <a:p>
            <a:pPr marL="457200" lvl="0" indent="-298450" algn="l" rtl="0">
              <a:spcBef>
                <a:spcPts val="0"/>
              </a:spcBef>
              <a:spcAft>
                <a:spcPts val="0"/>
              </a:spcAft>
              <a:buSzPts val="1100"/>
              <a:buChar char="-"/>
            </a:pPr>
            <a:r>
              <a:rPr lang="en"/>
              <a:t>Headers and Schema</a:t>
            </a:r>
            <a:endParaRPr/>
          </a:p>
          <a:p>
            <a:pPr marL="457200" lvl="0" indent="-298450" algn="l" rtl="0">
              <a:spcBef>
                <a:spcPts val="0"/>
              </a:spcBef>
              <a:spcAft>
                <a:spcPts val="0"/>
              </a:spcAft>
              <a:buSzPts val="1100"/>
              <a:buChar char="-"/>
            </a:pPr>
            <a:r>
              <a:rPr lang="en"/>
              <a:t>Parquet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5882b9945_0_226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5882b9945_0_2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upgraded at the same time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55882b9945_0_20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55882b9945_0_2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5882b9945_0_2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5882b994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55882b9945_0_22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55882b9945_0_2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5882b9945_0_220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5882b9945_0_2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SparkR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5882b9945_0_229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5882b9945_0_2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spark_apply()</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5882b9945_0_22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5882b9945_0_2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5882b9945_0_20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5882b9945_0_2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5882b9945_0_180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5882b9945_0_1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5882b9945_0_22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5882b9945_0_2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55882b9945_0_250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55882b9945_0_2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55882b9945_0_25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55882b9945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5882b9945_0_252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5882b9945_0_2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55882b9945_0_248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55882b9945_0_2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55882b9945_0_259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55882b9945_0_2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55882b9945_0_261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55882b9945_0_2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5882b9945_0_250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5882b9945_0_2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5882b9945_0_207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5882b9945_0_2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55882b9945_0_255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55882b9945_0_2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5882b9945_0_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5882b99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85e0f8e22_1_149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g385e0f8e22_1_1495: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5882b9945_0_26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5882b9945_0_2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5882b9945_0_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5882b994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node problem</a:t>
            </a:r>
            <a:endParaRPr/>
          </a:p>
          <a:p>
            <a:pPr marL="0" lvl="0" indent="0" algn="l" rtl="0">
              <a:spcBef>
                <a:spcPts val="0"/>
              </a:spcBef>
              <a:spcAft>
                <a:spcPts val="0"/>
              </a:spcAft>
              <a:buNone/>
            </a:pPr>
            <a:r>
              <a:rPr lang="en"/>
              <a:t>*HDD size</a:t>
            </a:r>
            <a:endParaRPr/>
          </a:p>
          <a:p>
            <a:pPr marL="0" lvl="0" indent="0" algn="l" rtl="0">
              <a:spcBef>
                <a:spcPts val="0"/>
              </a:spcBef>
              <a:spcAft>
                <a:spcPts val="0"/>
              </a:spcAft>
              <a:buNone/>
            </a:pPr>
            <a:r>
              <a:rPr lang="en"/>
              <a:t>Using the big data stack</a:t>
            </a:r>
            <a:endParaRPr/>
          </a:p>
          <a:p>
            <a:pPr marL="0" lvl="0" indent="0" algn="l" rtl="0">
              <a:spcBef>
                <a:spcPts val="0"/>
              </a:spcBef>
              <a:spcAft>
                <a:spcPts val="0"/>
              </a:spcAft>
              <a:buNone/>
            </a:pPr>
            <a:r>
              <a:rPr lang="en"/>
              <a:t>DS over bigger data and a longer time</a:t>
            </a:r>
            <a:endParaRPr/>
          </a:p>
          <a:p>
            <a:pPr marL="0" lvl="0" indent="0" algn="l" rtl="0">
              <a:spcBef>
                <a:spcPts val="0"/>
              </a:spcBef>
              <a:spcAft>
                <a:spcPts val="0"/>
              </a:spcAft>
              <a:buNone/>
            </a:pPr>
            <a:r>
              <a:rPr lang="en"/>
              <a:t>Security concerns / portable data</a:t>
            </a:r>
            <a:endParaRPr/>
          </a:p>
          <a:p>
            <a:pPr marL="0" lvl="0" indent="0" algn="l" rtl="0">
              <a:spcBef>
                <a:spcPts val="0"/>
              </a:spcBef>
              <a:spcAft>
                <a:spcPts val="0"/>
              </a:spcAft>
              <a:buNone/>
            </a:pPr>
            <a:r>
              <a:rPr lang="en"/>
              <a:t>*ML at Scale / Branko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5882b9945_0_182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5882b9945_0_1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node problem</a:t>
            </a:r>
            <a:endParaRPr/>
          </a:p>
          <a:p>
            <a:pPr marL="0" lvl="0" indent="0" algn="l" rtl="0">
              <a:spcBef>
                <a:spcPts val="0"/>
              </a:spcBef>
              <a:spcAft>
                <a:spcPts val="0"/>
              </a:spcAft>
              <a:buNone/>
            </a:pPr>
            <a:r>
              <a:rPr lang="en"/>
              <a:t>*HDD size</a:t>
            </a:r>
            <a:endParaRPr/>
          </a:p>
          <a:p>
            <a:pPr marL="0" lvl="0" indent="0" algn="l" rtl="0">
              <a:spcBef>
                <a:spcPts val="0"/>
              </a:spcBef>
              <a:spcAft>
                <a:spcPts val="0"/>
              </a:spcAft>
              <a:buNone/>
            </a:pPr>
            <a:r>
              <a:rPr lang="en"/>
              <a:t>Using the big data stack</a:t>
            </a:r>
            <a:endParaRPr/>
          </a:p>
          <a:p>
            <a:pPr marL="0" lvl="0" indent="0" algn="l" rtl="0">
              <a:spcBef>
                <a:spcPts val="0"/>
              </a:spcBef>
              <a:spcAft>
                <a:spcPts val="0"/>
              </a:spcAft>
              <a:buNone/>
            </a:pPr>
            <a:r>
              <a:rPr lang="en"/>
              <a:t>DS over bigger data and a longer time</a:t>
            </a:r>
            <a:endParaRPr/>
          </a:p>
          <a:p>
            <a:pPr marL="0" lvl="0" indent="0" algn="l" rtl="0">
              <a:spcBef>
                <a:spcPts val="0"/>
              </a:spcBef>
              <a:spcAft>
                <a:spcPts val="0"/>
              </a:spcAft>
              <a:buNone/>
            </a:pPr>
            <a:r>
              <a:rPr lang="en"/>
              <a:t>Security concerns / portable data</a:t>
            </a:r>
            <a:endParaRPr/>
          </a:p>
          <a:p>
            <a:pPr marL="0" lvl="0" indent="0" algn="l" rtl="0">
              <a:spcBef>
                <a:spcPts val="0"/>
              </a:spcBef>
              <a:spcAft>
                <a:spcPts val="0"/>
              </a:spcAft>
              <a:buNone/>
            </a:pPr>
            <a:r>
              <a:rPr lang="en"/>
              <a:t>*ML at Scale / Branko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5882b9945_0_18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5882b9945_0_1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5882b9945_0_175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5882b9945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5882b9945_0_183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5882b9945_0_1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ulti-use w/ Subtitle (WHITE)">
  <p:cSld name="Multi-use w/ Subtitle (DARK)">
    <p:spTree>
      <p:nvGrpSpPr>
        <p:cNvPr id="1" name="Shape 8"/>
        <p:cNvGrpSpPr/>
        <p:nvPr/>
      </p:nvGrpSpPr>
      <p:grpSpPr>
        <a:xfrm>
          <a:off x="0" y="0"/>
          <a:ext cx="0" cy="0"/>
          <a:chOff x="0" y="0"/>
          <a:chExt cx="0" cy="0"/>
        </a:xfrm>
      </p:grpSpPr>
      <p:sp>
        <p:nvSpPr>
          <p:cNvPr id="9" name="Google Shape;9;p2"/>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grpSp>
        <p:nvGrpSpPr>
          <p:cNvPr id="10" name="Google Shape;10;p2"/>
          <p:cNvGrpSpPr/>
          <p:nvPr/>
        </p:nvGrpSpPr>
        <p:grpSpPr>
          <a:xfrm>
            <a:off x="548482" y="6487926"/>
            <a:ext cx="712706" cy="138792"/>
            <a:chOff x="382588" y="4784726"/>
            <a:chExt cx="896937" cy="174625"/>
          </a:xfrm>
        </p:grpSpPr>
        <p:sp>
          <p:nvSpPr>
            <p:cNvPr id="11" name="Google Shape;11;p2"/>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2" name="Google Shape;12;p2"/>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3" name="Google Shape;13;p2"/>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4" name="Google Shape;14;p2"/>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5" name="Google Shape;15;p2"/>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6" name="Google Shape;16;p2"/>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7" name="Google Shape;17;p2"/>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8" name="Google Shape;18;p2"/>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19" name="Google Shape;19;p2"/>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20" name="Google Shape;20;p2"/>
          <p:cNvSpPr txBox="1">
            <a:spLocks noGrp="1"/>
          </p:cNvSpPr>
          <p:nvPr>
            <p:ph type="title"/>
          </p:nvPr>
        </p:nvSpPr>
        <p:spPr>
          <a:xfrm>
            <a:off x="548503" y="616688"/>
            <a:ext cx="11091900" cy="5568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1" name="Google Shape;21;p2"/>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6pPr>
            <a:lvl7pPr marL="3200400" marR="0" lvl="6"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7pPr>
            <a:lvl8pPr marL="3657600" marR="0" lvl="7"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8pPr>
            <a:lvl9pPr marL="4114800" marR="0" lvl="8"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 Column (WHITE)">
  <p:cSld name="2 Column (DARK)">
    <p:spTree>
      <p:nvGrpSpPr>
        <p:cNvPr id="1" name="Shape 139"/>
        <p:cNvGrpSpPr/>
        <p:nvPr/>
      </p:nvGrpSpPr>
      <p:grpSpPr>
        <a:xfrm>
          <a:off x="0" y="0"/>
          <a:ext cx="0" cy="0"/>
          <a:chOff x="0" y="0"/>
          <a:chExt cx="0" cy="0"/>
        </a:xfrm>
      </p:grpSpPr>
      <p:grpSp>
        <p:nvGrpSpPr>
          <p:cNvPr id="140" name="Google Shape;140;p11"/>
          <p:cNvGrpSpPr/>
          <p:nvPr/>
        </p:nvGrpSpPr>
        <p:grpSpPr>
          <a:xfrm>
            <a:off x="548482" y="6487926"/>
            <a:ext cx="712706" cy="138792"/>
            <a:chOff x="382588" y="4784726"/>
            <a:chExt cx="896937" cy="174625"/>
          </a:xfrm>
        </p:grpSpPr>
        <p:sp>
          <p:nvSpPr>
            <p:cNvPr id="141" name="Google Shape;141;p11"/>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42" name="Google Shape;142;p11"/>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43" name="Google Shape;143;p11"/>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44" name="Google Shape;144;p11"/>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45" name="Google Shape;145;p11"/>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46" name="Google Shape;146;p11"/>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47" name="Google Shape;147;p11"/>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48" name="Google Shape;148;p11"/>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149" name="Google Shape;149;p11"/>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150" name="Google Shape;150;p11"/>
          <p:cNvSpPr txBox="1">
            <a:spLocks noGrp="1"/>
          </p:cNvSpPr>
          <p:nvPr>
            <p:ph type="title"/>
          </p:nvPr>
        </p:nvSpPr>
        <p:spPr>
          <a:xfrm>
            <a:off x="548503" y="600293"/>
            <a:ext cx="11091900" cy="5733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1" name="Google Shape;151;p11"/>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6pPr>
            <a:lvl7pPr marL="3200400" marR="0" lvl="6"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7pPr>
            <a:lvl8pPr marL="3657600" marR="0" lvl="7"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8pPr>
            <a:lvl9pPr marL="4114800" marR="0" lvl="8"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9pPr>
          </a:lstStyle>
          <a:p>
            <a:endParaRPr/>
          </a:p>
        </p:txBody>
      </p:sp>
      <p:sp>
        <p:nvSpPr>
          <p:cNvPr id="152" name="Google Shape;152;p11"/>
          <p:cNvSpPr txBox="1">
            <a:spLocks noGrp="1"/>
          </p:cNvSpPr>
          <p:nvPr>
            <p:ph type="body" idx="2"/>
          </p:nvPr>
        </p:nvSpPr>
        <p:spPr>
          <a:xfrm>
            <a:off x="548504" y="2137833"/>
            <a:ext cx="5393700" cy="3284400"/>
          </a:xfrm>
          <a:prstGeom prst="rect">
            <a:avLst/>
          </a:prstGeom>
          <a:noFill/>
          <a:ln>
            <a:noFill/>
          </a:ln>
        </p:spPr>
        <p:txBody>
          <a:bodyPr spcFirstLastPara="1" wrap="square" lIns="91425" tIns="91425" rIns="91425" bIns="91425" anchor="t" anchorCtr="0"/>
          <a:lstStyle>
            <a:lvl1pPr marL="457200" marR="0" lvl="0" indent="-349250" algn="l" rtl="0">
              <a:spcBef>
                <a:spcPts val="500"/>
              </a:spcBef>
              <a:spcAft>
                <a:spcPts val="0"/>
              </a:spcAft>
              <a:buClr>
                <a:schemeClr val="accent6"/>
              </a:buClr>
              <a:buSzPts val="1900"/>
              <a:buFont typeface="Arial"/>
              <a:buChar char="•"/>
              <a:defRPr sz="2400" b="0" i="0" u="none" strike="noStrike" cap="none">
                <a:solidFill>
                  <a:schemeClr val="accent6"/>
                </a:solidFill>
                <a:latin typeface="Roboto"/>
                <a:ea typeface="Roboto"/>
                <a:cs typeface="Roboto"/>
                <a:sym typeface="Roboto"/>
              </a:defRPr>
            </a:lvl1pPr>
            <a:lvl2pPr marL="914400" marR="0" lvl="1" indent="-330200" algn="l" rtl="0">
              <a:spcBef>
                <a:spcPts val="400"/>
              </a:spcBef>
              <a:spcAft>
                <a:spcPts val="0"/>
              </a:spcAft>
              <a:buClr>
                <a:schemeClr val="accent6"/>
              </a:buClr>
              <a:buSzPts val="1600"/>
              <a:buFont typeface="Arial"/>
              <a:buChar char="•"/>
              <a:defRPr sz="2000" b="0" i="0" u="none" strike="noStrike" cap="none">
                <a:solidFill>
                  <a:schemeClr val="accent6"/>
                </a:solidFill>
                <a:latin typeface="Roboto"/>
                <a:ea typeface="Roboto"/>
                <a:cs typeface="Roboto"/>
                <a:sym typeface="Roboto"/>
              </a:defRPr>
            </a:lvl2pPr>
            <a:lvl3pPr marL="1371600" marR="0" lvl="2"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3pPr>
            <a:lvl4pPr marL="1828800" marR="0" lvl="3"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4pPr>
            <a:lvl5pPr marL="2286000" marR="0" lvl="4"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5pPr>
            <a:lvl6pPr marL="2743200" marR="0" lvl="5"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153" name="Google Shape;153;p11"/>
          <p:cNvSpPr txBox="1">
            <a:spLocks noGrp="1"/>
          </p:cNvSpPr>
          <p:nvPr>
            <p:ph type="body" idx="3"/>
          </p:nvPr>
        </p:nvSpPr>
        <p:spPr>
          <a:xfrm>
            <a:off x="6246837" y="2137833"/>
            <a:ext cx="5393700" cy="3284400"/>
          </a:xfrm>
          <a:prstGeom prst="rect">
            <a:avLst/>
          </a:prstGeom>
          <a:noFill/>
          <a:ln>
            <a:noFill/>
          </a:ln>
        </p:spPr>
        <p:txBody>
          <a:bodyPr spcFirstLastPara="1" wrap="square" lIns="91425" tIns="91425" rIns="91425" bIns="91425" anchor="t" anchorCtr="0"/>
          <a:lstStyle>
            <a:lvl1pPr marL="457200" marR="0" lvl="0" indent="-349250" algn="l" rtl="0">
              <a:spcBef>
                <a:spcPts val="500"/>
              </a:spcBef>
              <a:spcAft>
                <a:spcPts val="0"/>
              </a:spcAft>
              <a:buClr>
                <a:schemeClr val="accent6"/>
              </a:buClr>
              <a:buSzPts val="1900"/>
              <a:buFont typeface="Arial"/>
              <a:buChar char="•"/>
              <a:defRPr sz="2400" b="0" i="0" u="none" strike="noStrike" cap="none">
                <a:solidFill>
                  <a:schemeClr val="accent6"/>
                </a:solidFill>
                <a:latin typeface="Roboto"/>
                <a:ea typeface="Roboto"/>
                <a:cs typeface="Roboto"/>
                <a:sym typeface="Roboto"/>
              </a:defRPr>
            </a:lvl1pPr>
            <a:lvl2pPr marL="914400" marR="0" lvl="1" indent="-330200" algn="l" rtl="0">
              <a:spcBef>
                <a:spcPts val="400"/>
              </a:spcBef>
              <a:spcAft>
                <a:spcPts val="0"/>
              </a:spcAft>
              <a:buClr>
                <a:schemeClr val="accent6"/>
              </a:buClr>
              <a:buSzPts val="1600"/>
              <a:buFont typeface="Arial"/>
              <a:buChar char="•"/>
              <a:defRPr sz="2000" b="0" i="0" u="none" strike="noStrike" cap="none">
                <a:solidFill>
                  <a:schemeClr val="accent6"/>
                </a:solidFill>
                <a:latin typeface="Roboto"/>
                <a:ea typeface="Roboto"/>
                <a:cs typeface="Roboto"/>
                <a:sym typeface="Roboto"/>
              </a:defRPr>
            </a:lvl2pPr>
            <a:lvl3pPr marL="1371600" marR="0" lvl="2"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3pPr>
            <a:lvl4pPr marL="1828800" marR="0" lvl="3"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4pPr>
            <a:lvl5pPr marL="2286000" marR="0" lvl="4"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5pPr>
            <a:lvl6pPr marL="2743200" marR="0" lvl="5"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154" name="Google Shape;154;p11"/>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Column (WHITE) 1">
  <p:cSld name="2 Column (DARK)_1">
    <p:spTree>
      <p:nvGrpSpPr>
        <p:cNvPr id="1" name="Shape 155"/>
        <p:cNvGrpSpPr/>
        <p:nvPr/>
      </p:nvGrpSpPr>
      <p:grpSpPr>
        <a:xfrm>
          <a:off x="0" y="0"/>
          <a:ext cx="0" cy="0"/>
          <a:chOff x="0" y="0"/>
          <a:chExt cx="0" cy="0"/>
        </a:xfrm>
      </p:grpSpPr>
      <p:grpSp>
        <p:nvGrpSpPr>
          <p:cNvPr id="156" name="Google Shape;156;p12"/>
          <p:cNvGrpSpPr/>
          <p:nvPr/>
        </p:nvGrpSpPr>
        <p:grpSpPr>
          <a:xfrm>
            <a:off x="548482" y="6487926"/>
            <a:ext cx="712706" cy="138792"/>
            <a:chOff x="382588" y="4784726"/>
            <a:chExt cx="896937" cy="174625"/>
          </a:xfrm>
        </p:grpSpPr>
        <p:sp>
          <p:nvSpPr>
            <p:cNvPr id="157" name="Google Shape;157;p12"/>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58" name="Google Shape;158;p12"/>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59" name="Google Shape;159;p12"/>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60" name="Google Shape;160;p12"/>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61" name="Google Shape;161;p12"/>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62" name="Google Shape;162;p12"/>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63" name="Google Shape;163;p12"/>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64" name="Google Shape;164;p12"/>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165" name="Google Shape;165;p12"/>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166" name="Google Shape;166;p12"/>
          <p:cNvSpPr txBox="1">
            <a:spLocks noGrp="1"/>
          </p:cNvSpPr>
          <p:nvPr>
            <p:ph type="title"/>
          </p:nvPr>
        </p:nvSpPr>
        <p:spPr>
          <a:xfrm>
            <a:off x="548503" y="600293"/>
            <a:ext cx="11091900" cy="5733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7" name="Google Shape;167;p12"/>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6pPr>
            <a:lvl7pPr marL="3200400" marR="0" lvl="6"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7pPr>
            <a:lvl8pPr marL="3657600" marR="0" lvl="7"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8pPr>
            <a:lvl9pPr marL="4114800" marR="0" lvl="8"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9pPr>
          </a:lstStyle>
          <a:p>
            <a:endParaRPr/>
          </a:p>
        </p:txBody>
      </p:sp>
      <p:sp>
        <p:nvSpPr>
          <p:cNvPr id="168" name="Google Shape;168;p12"/>
          <p:cNvSpPr txBox="1">
            <a:spLocks noGrp="1"/>
          </p:cNvSpPr>
          <p:nvPr>
            <p:ph type="body" idx="2"/>
          </p:nvPr>
        </p:nvSpPr>
        <p:spPr>
          <a:xfrm>
            <a:off x="6246837" y="2137833"/>
            <a:ext cx="5393700" cy="3284400"/>
          </a:xfrm>
          <a:prstGeom prst="rect">
            <a:avLst/>
          </a:prstGeom>
          <a:noFill/>
          <a:ln>
            <a:noFill/>
          </a:ln>
        </p:spPr>
        <p:txBody>
          <a:bodyPr spcFirstLastPara="1" wrap="square" lIns="91425" tIns="91425" rIns="91425" bIns="91425" anchor="t" anchorCtr="0"/>
          <a:lstStyle>
            <a:lvl1pPr marL="457200" marR="0" lvl="0" indent="-349250" algn="l" rtl="0">
              <a:spcBef>
                <a:spcPts val="500"/>
              </a:spcBef>
              <a:spcAft>
                <a:spcPts val="0"/>
              </a:spcAft>
              <a:buClr>
                <a:schemeClr val="accent6"/>
              </a:buClr>
              <a:buSzPts val="1900"/>
              <a:buFont typeface="Arial"/>
              <a:buChar char="•"/>
              <a:defRPr sz="2400" b="0" i="0" u="none" strike="noStrike" cap="none">
                <a:solidFill>
                  <a:schemeClr val="accent6"/>
                </a:solidFill>
                <a:latin typeface="Roboto"/>
                <a:ea typeface="Roboto"/>
                <a:cs typeface="Roboto"/>
                <a:sym typeface="Roboto"/>
              </a:defRPr>
            </a:lvl1pPr>
            <a:lvl2pPr marL="914400" marR="0" lvl="1" indent="-330200" algn="l" rtl="0">
              <a:spcBef>
                <a:spcPts val="400"/>
              </a:spcBef>
              <a:spcAft>
                <a:spcPts val="0"/>
              </a:spcAft>
              <a:buClr>
                <a:schemeClr val="accent6"/>
              </a:buClr>
              <a:buSzPts val="1600"/>
              <a:buFont typeface="Arial"/>
              <a:buChar char="•"/>
              <a:defRPr sz="2000" b="0" i="0" u="none" strike="noStrike" cap="none">
                <a:solidFill>
                  <a:schemeClr val="accent6"/>
                </a:solidFill>
                <a:latin typeface="Roboto"/>
                <a:ea typeface="Roboto"/>
                <a:cs typeface="Roboto"/>
                <a:sym typeface="Roboto"/>
              </a:defRPr>
            </a:lvl2pPr>
            <a:lvl3pPr marL="1371600" marR="0" lvl="2"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3pPr>
            <a:lvl4pPr marL="1828800" marR="0" lvl="3"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4pPr>
            <a:lvl5pPr marL="2286000" marR="0" lvl="4"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5pPr>
            <a:lvl6pPr marL="2743200" marR="0" lvl="5"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169" name="Google Shape;169;p12"/>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umn (WHITE) 2">
  <p:cSld name="2 Column (DARK)_2">
    <p:spTree>
      <p:nvGrpSpPr>
        <p:cNvPr id="1" name="Shape 170"/>
        <p:cNvGrpSpPr/>
        <p:nvPr/>
      </p:nvGrpSpPr>
      <p:grpSpPr>
        <a:xfrm>
          <a:off x="0" y="0"/>
          <a:ext cx="0" cy="0"/>
          <a:chOff x="0" y="0"/>
          <a:chExt cx="0" cy="0"/>
        </a:xfrm>
      </p:grpSpPr>
      <p:grpSp>
        <p:nvGrpSpPr>
          <p:cNvPr id="171" name="Google Shape;171;p13"/>
          <p:cNvGrpSpPr/>
          <p:nvPr/>
        </p:nvGrpSpPr>
        <p:grpSpPr>
          <a:xfrm>
            <a:off x="548482" y="6487926"/>
            <a:ext cx="712706" cy="138792"/>
            <a:chOff x="382588" y="4784726"/>
            <a:chExt cx="896937" cy="174625"/>
          </a:xfrm>
        </p:grpSpPr>
        <p:sp>
          <p:nvSpPr>
            <p:cNvPr id="172" name="Google Shape;172;p13"/>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73" name="Google Shape;173;p13"/>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74" name="Google Shape;174;p13"/>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75" name="Google Shape;175;p13"/>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76" name="Google Shape;176;p13"/>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77" name="Google Shape;177;p13"/>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78" name="Google Shape;178;p13"/>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79" name="Google Shape;179;p13"/>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180" name="Google Shape;180;p13"/>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181" name="Google Shape;181;p13"/>
          <p:cNvSpPr txBox="1">
            <a:spLocks noGrp="1"/>
          </p:cNvSpPr>
          <p:nvPr>
            <p:ph type="title"/>
          </p:nvPr>
        </p:nvSpPr>
        <p:spPr>
          <a:xfrm>
            <a:off x="548503" y="600293"/>
            <a:ext cx="11091900" cy="5733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2" name="Google Shape;182;p13"/>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dk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6pPr>
            <a:lvl7pPr marL="3200400" marR="0" lvl="6"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7pPr>
            <a:lvl8pPr marL="3657600" marR="0" lvl="7"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8pPr>
            <a:lvl9pPr marL="4114800" marR="0" lvl="8" indent="-368300" algn="l" rtl="0">
              <a:spcBef>
                <a:spcPts val="400"/>
              </a:spcBef>
              <a:spcAft>
                <a:spcPts val="0"/>
              </a:spcAft>
              <a:buClr>
                <a:schemeClr val="dk1"/>
              </a:buClr>
              <a:buSzPts val="2200"/>
              <a:buFont typeface="Arial"/>
              <a:buChar char="•"/>
              <a:defRPr sz="2200" b="0" i="0" u="none" strike="noStrike" cap="none">
                <a:solidFill>
                  <a:schemeClr val="dk1"/>
                </a:solidFill>
                <a:latin typeface="Roboto"/>
                <a:ea typeface="Roboto"/>
                <a:cs typeface="Roboto"/>
                <a:sym typeface="Roboto"/>
              </a:defRPr>
            </a:lvl9pPr>
          </a:lstStyle>
          <a:p>
            <a:endParaRPr/>
          </a:p>
        </p:txBody>
      </p:sp>
      <p:sp>
        <p:nvSpPr>
          <p:cNvPr id="183" name="Google Shape;183;p13"/>
          <p:cNvSpPr txBox="1">
            <a:spLocks noGrp="1"/>
          </p:cNvSpPr>
          <p:nvPr>
            <p:ph type="body" idx="2"/>
          </p:nvPr>
        </p:nvSpPr>
        <p:spPr>
          <a:xfrm>
            <a:off x="548504" y="2137833"/>
            <a:ext cx="5393700" cy="3284400"/>
          </a:xfrm>
          <a:prstGeom prst="rect">
            <a:avLst/>
          </a:prstGeom>
          <a:noFill/>
          <a:ln>
            <a:noFill/>
          </a:ln>
        </p:spPr>
        <p:txBody>
          <a:bodyPr spcFirstLastPara="1" wrap="square" lIns="91425" tIns="91425" rIns="91425" bIns="91425" anchor="t" anchorCtr="0"/>
          <a:lstStyle>
            <a:lvl1pPr marL="457200" marR="0" lvl="0" indent="-349250" algn="l" rtl="0">
              <a:spcBef>
                <a:spcPts val="500"/>
              </a:spcBef>
              <a:spcAft>
                <a:spcPts val="0"/>
              </a:spcAft>
              <a:buClr>
                <a:schemeClr val="accent6"/>
              </a:buClr>
              <a:buSzPts val="1900"/>
              <a:buFont typeface="Arial"/>
              <a:buChar char="•"/>
              <a:defRPr sz="2400" b="0" i="0" u="none" strike="noStrike" cap="none">
                <a:solidFill>
                  <a:schemeClr val="accent6"/>
                </a:solidFill>
                <a:latin typeface="Roboto"/>
                <a:ea typeface="Roboto"/>
                <a:cs typeface="Roboto"/>
                <a:sym typeface="Roboto"/>
              </a:defRPr>
            </a:lvl1pPr>
            <a:lvl2pPr marL="914400" marR="0" lvl="1" indent="-330200" algn="l" rtl="0">
              <a:spcBef>
                <a:spcPts val="400"/>
              </a:spcBef>
              <a:spcAft>
                <a:spcPts val="0"/>
              </a:spcAft>
              <a:buClr>
                <a:schemeClr val="accent6"/>
              </a:buClr>
              <a:buSzPts val="1600"/>
              <a:buFont typeface="Arial"/>
              <a:buChar char="•"/>
              <a:defRPr sz="2000" b="0" i="0" u="none" strike="noStrike" cap="none">
                <a:solidFill>
                  <a:schemeClr val="accent6"/>
                </a:solidFill>
                <a:latin typeface="Roboto"/>
                <a:ea typeface="Roboto"/>
                <a:cs typeface="Roboto"/>
                <a:sym typeface="Roboto"/>
              </a:defRPr>
            </a:lvl2pPr>
            <a:lvl3pPr marL="1371600" marR="0" lvl="2"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3pPr>
            <a:lvl4pPr marL="1828800" marR="0" lvl="3"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4pPr>
            <a:lvl5pPr marL="2286000" marR="0" lvl="4"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5pPr>
            <a:lvl6pPr marL="2743200" marR="0" lvl="5"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184" name="Google Shape;184;p13"/>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WHITE)">
  <p:cSld name="3 Column (DARK)">
    <p:spTree>
      <p:nvGrpSpPr>
        <p:cNvPr id="1" name="Shape 185"/>
        <p:cNvGrpSpPr/>
        <p:nvPr/>
      </p:nvGrpSpPr>
      <p:grpSpPr>
        <a:xfrm>
          <a:off x="0" y="0"/>
          <a:ext cx="0" cy="0"/>
          <a:chOff x="0" y="0"/>
          <a:chExt cx="0" cy="0"/>
        </a:xfrm>
      </p:grpSpPr>
      <p:grpSp>
        <p:nvGrpSpPr>
          <p:cNvPr id="186" name="Google Shape;186;p14"/>
          <p:cNvGrpSpPr/>
          <p:nvPr/>
        </p:nvGrpSpPr>
        <p:grpSpPr>
          <a:xfrm>
            <a:off x="548482" y="6487926"/>
            <a:ext cx="712706" cy="138792"/>
            <a:chOff x="382588" y="4784726"/>
            <a:chExt cx="896937" cy="174625"/>
          </a:xfrm>
        </p:grpSpPr>
        <p:sp>
          <p:nvSpPr>
            <p:cNvPr id="187" name="Google Shape;187;p14"/>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88" name="Google Shape;188;p14"/>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89" name="Google Shape;189;p14"/>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90" name="Google Shape;190;p14"/>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91" name="Google Shape;191;p14"/>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92" name="Google Shape;192;p14"/>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93" name="Google Shape;193;p14"/>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94" name="Google Shape;194;p14"/>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195" name="Google Shape;195;p14"/>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196" name="Google Shape;196;p14"/>
          <p:cNvSpPr txBox="1">
            <a:spLocks noGrp="1"/>
          </p:cNvSpPr>
          <p:nvPr>
            <p:ph type="title"/>
          </p:nvPr>
        </p:nvSpPr>
        <p:spPr>
          <a:xfrm>
            <a:off x="548503" y="614253"/>
            <a:ext cx="11091900" cy="5595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Clr>
                <a:schemeClr val="dk1"/>
              </a:buClr>
              <a:buSzPts val="1500"/>
              <a:buNone/>
              <a:defRPr sz="1900">
                <a:solidFill>
                  <a:schemeClr val="dk1"/>
                </a:solidFill>
              </a:defRPr>
            </a:lvl2pPr>
            <a:lvl3pPr lvl="2" rtl="0">
              <a:spcBef>
                <a:spcPts val="0"/>
              </a:spcBef>
              <a:spcAft>
                <a:spcPts val="0"/>
              </a:spcAft>
              <a:buClr>
                <a:schemeClr val="dk1"/>
              </a:buClr>
              <a:buSzPts val="1500"/>
              <a:buNone/>
              <a:defRPr sz="1900">
                <a:solidFill>
                  <a:schemeClr val="dk1"/>
                </a:solidFill>
              </a:defRPr>
            </a:lvl3pPr>
            <a:lvl4pPr lvl="3" rtl="0">
              <a:spcBef>
                <a:spcPts val="0"/>
              </a:spcBef>
              <a:spcAft>
                <a:spcPts val="0"/>
              </a:spcAft>
              <a:buClr>
                <a:schemeClr val="dk1"/>
              </a:buClr>
              <a:buSzPts val="1500"/>
              <a:buNone/>
              <a:defRPr sz="1900">
                <a:solidFill>
                  <a:schemeClr val="dk1"/>
                </a:solidFill>
              </a:defRPr>
            </a:lvl4pPr>
            <a:lvl5pPr lvl="4" rtl="0">
              <a:spcBef>
                <a:spcPts val="0"/>
              </a:spcBef>
              <a:spcAft>
                <a:spcPts val="0"/>
              </a:spcAft>
              <a:buClr>
                <a:schemeClr val="dk1"/>
              </a:buClr>
              <a:buSzPts val="1500"/>
              <a:buNone/>
              <a:defRPr sz="1900">
                <a:solidFill>
                  <a:schemeClr val="dk1"/>
                </a:solidFill>
              </a:defRPr>
            </a:lvl5pPr>
            <a:lvl6pPr lvl="5" rtl="0">
              <a:spcBef>
                <a:spcPts val="0"/>
              </a:spcBef>
              <a:spcAft>
                <a:spcPts val="0"/>
              </a:spcAft>
              <a:buClr>
                <a:schemeClr val="dk1"/>
              </a:buClr>
              <a:buSzPts val="1500"/>
              <a:buNone/>
              <a:defRPr sz="1900">
                <a:solidFill>
                  <a:schemeClr val="dk1"/>
                </a:solidFill>
              </a:defRPr>
            </a:lvl6pPr>
            <a:lvl7pPr lvl="6" rtl="0">
              <a:spcBef>
                <a:spcPts val="0"/>
              </a:spcBef>
              <a:spcAft>
                <a:spcPts val="0"/>
              </a:spcAft>
              <a:buClr>
                <a:schemeClr val="dk1"/>
              </a:buClr>
              <a:buSzPts val="1500"/>
              <a:buNone/>
              <a:defRPr sz="1900">
                <a:solidFill>
                  <a:schemeClr val="dk1"/>
                </a:solidFill>
              </a:defRPr>
            </a:lvl7pPr>
            <a:lvl8pPr lvl="7" rtl="0">
              <a:spcBef>
                <a:spcPts val="0"/>
              </a:spcBef>
              <a:spcAft>
                <a:spcPts val="0"/>
              </a:spcAft>
              <a:buClr>
                <a:schemeClr val="dk1"/>
              </a:buClr>
              <a:buSzPts val="1500"/>
              <a:buNone/>
              <a:defRPr sz="1900">
                <a:solidFill>
                  <a:schemeClr val="dk1"/>
                </a:solidFill>
              </a:defRPr>
            </a:lvl8pPr>
            <a:lvl9pPr lvl="8" rtl="0">
              <a:spcBef>
                <a:spcPts val="0"/>
              </a:spcBef>
              <a:spcAft>
                <a:spcPts val="0"/>
              </a:spcAft>
              <a:buClr>
                <a:schemeClr val="dk1"/>
              </a:buClr>
              <a:buSzPts val="1500"/>
              <a:buNone/>
              <a:defRPr sz="1900">
                <a:solidFill>
                  <a:schemeClr val="dk1"/>
                </a:solidFill>
              </a:defRPr>
            </a:lvl9pPr>
          </a:lstStyle>
          <a:p>
            <a:endParaRPr/>
          </a:p>
        </p:txBody>
      </p:sp>
      <p:sp>
        <p:nvSpPr>
          <p:cNvPr id="197" name="Google Shape;197;p14"/>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6pPr>
            <a:lvl7pPr marL="3200400" marR="0" lvl="6"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7pPr>
            <a:lvl8pPr marL="3657600" marR="0" lvl="7"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8pPr>
            <a:lvl9pPr marL="4114800" marR="0" lvl="8"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9pPr>
          </a:lstStyle>
          <a:p>
            <a:endParaRPr/>
          </a:p>
        </p:txBody>
      </p:sp>
      <p:sp>
        <p:nvSpPr>
          <p:cNvPr id="198" name="Google Shape;198;p14"/>
          <p:cNvSpPr txBox="1">
            <a:spLocks noGrp="1"/>
          </p:cNvSpPr>
          <p:nvPr>
            <p:ph type="body" idx="2"/>
          </p:nvPr>
        </p:nvSpPr>
        <p:spPr>
          <a:xfrm>
            <a:off x="548503" y="2137833"/>
            <a:ext cx="3474000" cy="3284400"/>
          </a:xfrm>
          <a:prstGeom prst="rect">
            <a:avLst/>
          </a:prstGeom>
          <a:noFill/>
          <a:ln>
            <a:noFill/>
          </a:ln>
        </p:spPr>
        <p:txBody>
          <a:bodyPr spcFirstLastPara="1" wrap="square" lIns="91425" tIns="91425" rIns="91425" bIns="91425" anchor="t" anchorCtr="0"/>
          <a:lstStyle>
            <a:lvl1pPr marL="457200" marR="0" lvl="0"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1pPr>
            <a:lvl2pPr marL="914400" marR="0" lvl="1"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2pPr>
            <a:lvl3pPr marL="1371600" marR="0" lvl="2"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3pPr>
            <a:lvl4pPr marL="1828800" marR="0" lvl="3"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4pPr>
            <a:lvl5pPr marL="2286000" marR="0" lvl="4"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5pPr>
            <a:lvl6pPr marL="2743200" marR="0" lvl="5"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6pPr>
            <a:lvl7pPr marL="3200400" marR="0" lvl="6"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7pPr>
            <a:lvl8pPr marL="3657600" marR="0" lvl="7"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8pPr>
            <a:lvl9pPr marL="4114800" marR="0" lvl="8"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9pPr>
          </a:lstStyle>
          <a:p>
            <a:endParaRPr/>
          </a:p>
        </p:txBody>
      </p:sp>
      <p:sp>
        <p:nvSpPr>
          <p:cNvPr id="199" name="Google Shape;199;p14"/>
          <p:cNvSpPr txBox="1">
            <a:spLocks noGrp="1"/>
          </p:cNvSpPr>
          <p:nvPr>
            <p:ph type="body" idx="3"/>
          </p:nvPr>
        </p:nvSpPr>
        <p:spPr>
          <a:xfrm>
            <a:off x="8166596" y="2137833"/>
            <a:ext cx="3474000" cy="3284400"/>
          </a:xfrm>
          <a:prstGeom prst="rect">
            <a:avLst/>
          </a:prstGeom>
          <a:noFill/>
          <a:ln>
            <a:noFill/>
          </a:ln>
        </p:spPr>
        <p:txBody>
          <a:bodyPr spcFirstLastPara="1" wrap="square" lIns="91425" tIns="91425" rIns="91425" bIns="91425" anchor="t" anchorCtr="0"/>
          <a:lstStyle>
            <a:lvl1pPr marL="457200" marR="0" lvl="0"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1pPr>
            <a:lvl2pPr marL="914400" marR="0" lvl="1"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2pPr>
            <a:lvl3pPr marL="1371600" marR="0" lvl="2"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3pPr>
            <a:lvl4pPr marL="1828800" marR="0" lvl="3"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4pPr>
            <a:lvl5pPr marL="2286000" marR="0" lvl="4"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5pPr>
            <a:lvl6pPr marL="2743200" marR="0" lvl="5"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6pPr>
            <a:lvl7pPr marL="3200400" marR="0" lvl="6"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7pPr>
            <a:lvl8pPr marL="3657600" marR="0" lvl="7"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8pPr>
            <a:lvl9pPr marL="4114800" marR="0" lvl="8"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9pPr>
          </a:lstStyle>
          <a:p>
            <a:endParaRPr/>
          </a:p>
        </p:txBody>
      </p:sp>
      <p:sp>
        <p:nvSpPr>
          <p:cNvPr id="200" name="Google Shape;200;p14"/>
          <p:cNvSpPr txBox="1">
            <a:spLocks noGrp="1"/>
          </p:cNvSpPr>
          <p:nvPr>
            <p:ph type="body" idx="4"/>
          </p:nvPr>
        </p:nvSpPr>
        <p:spPr>
          <a:xfrm>
            <a:off x="4357549" y="2137833"/>
            <a:ext cx="3474000" cy="3284400"/>
          </a:xfrm>
          <a:prstGeom prst="rect">
            <a:avLst/>
          </a:prstGeom>
          <a:noFill/>
          <a:ln>
            <a:noFill/>
          </a:ln>
        </p:spPr>
        <p:txBody>
          <a:bodyPr spcFirstLastPara="1" wrap="square" lIns="91425" tIns="91425" rIns="91425" bIns="91425" anchor="t" anchorCtr="0"/>
          <a:lstStyle>
            <a:lvl1pPr marL="457200" marR="0" lvl="0"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1pPr>
            <a:lvl2pPr marL="914400" marR="0" lvl="1"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2pPr>
            <a:lvl3pPr marL="1371600" marR="0" lvl="2"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3pPr>
            <a:lvl4pPr marL="1828800" marR="0" lvl="3"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4pPr>
            <a:lvl5pPr marL="2286000" marR="0" lvl="4"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5pPr>
            <a:lvl6pPr marL="2743200" marR="0" lvl="5"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6pPr>
            <a:lvl7pPr marL="3200400" marR="0" lvl="6"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7pPr>
            <a:lvl8pPr marL="3657600" marR="0" lvl="7"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8pPr>
            <a:lvl9pPr marL="4114800" marR="0" lvl="8"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9pPr>
          </a:lstStyle>
          <a:p>
            <a:endParaRPr/>
          </a:p>
        </p:txBody>
      </p:sp>
      <p:sp>
        <p:nvSpPr>
          <p:cNvPr id="201" name="Google Shape;201;p14"/>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Column (WHITE)">
  <p:cSld name="4 Column (DARK)">
    <p:spTree>
      <p:nvGrpSpPr>
        <p:cNvPr id="1" name="Shape 202"/>
        <p:cNvGrpSpPr/>
        <p:nvPr/>
      </p:nvGrpSpPr>
      <p:grpSpPr>
        <a:xfrm>
          <a:off x="0" y="0"/>
          <a:ext cx="0" cy="0"/>
          <a:chOff x="0" y="0"/>
          <a:chExt cx="0" cy="0"/>
        </a:xfrm>
      </p:grpSpPr>
      <p:grpSp>
        <p:nvGrpSpPr>
          <p:cNvPr id="203" name="Google Shape;203;p15"/>
          <p:cNvGrpSpPr/>
          <p:nvPr/>
        </p:nvGrpSpPr>
        <p:grpSpPr>
          <a:xfrm>
            <a:off x="548482" y="6487926"/>
            <a:ext cx="712706" cy="138792"/>
            <a:chOff x="382588" y="4784726"/>
            <a:chExt cx="896937" cy="174625"/>
          </a:xfrm>
        </p:grpSpPr>
        <p:sp>
          <p:nvSpPr>
            <p:cNvPr id="204" name="Google Shape;204;p15"/>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05" name="Google Shape;205;p15"/>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06" name="Google Shape;206;p15"/>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07" name="Google Shape;207;p15"/>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08" name="Google Shape;208;p15"/>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09" name="Google Shape;209;p15"/>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10" name="Google Shape;210;p15"/>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11" name="Google Shape;211;p15"/>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212" name="Google Shape;212;p15"/>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213" name="Google Shape;213;p15"/>
          <p:cNvSpPr txBox="1">
            <a:spLocks noGrp="1"/>
          </p:cNvSpPr>
          <p:nvPr>
            <p:ph type="title"/>
          </p:nvPr>
        </p:nvSpPr>
        <p:spPr>
          <a:xfrm>
            <a:off x="548503" y="593313"/>
            <a:ext cx="11091900" cy="5802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Clr>
                <a:schemeClr val="dk1"/>
              </a:buClr>
              <a:buSzPts val="1500"/>
              <a:buNone/>
              <a:defRPr sz="1900">
                <a:solidFill>
                  <a:schemeClr val="dk1"/>
                </a:solidFill>
              </a:defRPr>
            </a:lvl2pPr>
            <a:lvl3pPr lvl="2" rtl="0">
              <a:spcBef>
                <a:spcPts val="0"/>
              </a:spcBef>
              <a:spcAft>
                <a:spcPts val="0"/>
              </a:spcAft>
              <a:buClr>
                <a:schemeClr val="dk1"/>
              </a:buClr>
              <a:buSzPts val="1500"/>
              <a:buNone/>
              <a:defRPr sz="1900">
                <a:solidFill>
                  <a:schemeClr val="dk1"/>
                </a:solidFill>
              </a:defRPr>
            </a:lvl3pPr>
            <a:lvl4pPr lvl="3" rtl="0">
              <a:spcBef>
                <a:spcPts val="0"/>
              </a:spcBef>
              <a:spcAft>
                <a:spcPts val="0"/>
              </a:spcAft>
              <a:buClr>
                <a:schemeClr val="dk1"/>
              </a:buClr>
              <a:buSzPts val="1500"/>
              <a:buNone/>
              <a:defRPr sz="1900">
                <a:solidFill>
                  <a:schemeClr val="dk1"/>
                </a:solidFill>
              </a:defRPr>
            </a:lvl4pPr>
            <a:lvl5pPr lvl="4" rtl="0">
              <a:spcBef>
                <a:spcPts val="0"/>
              </a:spcBef>
              <a:spcAft>
                <a:spcPts val="0"/>
              </a:spcAft>
              <a:buClr>
                <a:schemeClr val="dk1"/>
              </a:buClr>
              <a:buSzPts val="1500"/>
              <a:buNone/>
              <a:defRPr sz="1900">
                <a:solidFill>
                  <a:schemeClr val="dk1"/>
                </a:solidFill>
              </a:defRPr>
            </a:lvl5pPr>
            <a:lvl6pPr lvl="5" rtl="0">
              <a:spcBef>
                <a:spcPts val="0"/>
              </a:spcBef>
              <a:spcAft>
                <a:spcPts val="0"/>
              </a:spcAft>
              <a:buClr>
                <a:schemeClr val="dk1"/>
              </a:buClr>
              <a:buSzPts val="1500"/>
              <a:buNone/>
              <a:defRPr sz="1900">
                <a:solidFill>
                  <a:schemeClr val="dk1"/>
                </a:solidFill>
              </a:defRPr>
            </a:lvl6pPr>
            <a:lvl7pPr lvl="6" rtl="0">
              <a:spcBef>
                <a:spcPts val="0"/>
              </a:spcBef>
              <a:spcAft>
                <a:spcPts val="0"/>
              </a:spcAft>
              <a:buClr>
                <a:schemeClr val="dk1"/>
              </a:buClr>
              <a:buSzPts val="1500"/>
              <a:buNone/>
              <a:defRPr sz="1900">
                <a:solidFill>
                  <a:schemeClr val="dk1"/>
                </a:solidFill>
              </a:defRPr>
            </a:lvl7pPr>
            <a:lvl8pPr lvl="7" rtl="0">
              <a:spcBef>
                <a:spcPts val="0"/>
              </a:spcBef>
              <a:spcAft>
                <a:spcPts val="0"/>
              </a:spcAft>
              <a:buClr>
                <a:schemeClr val="dk1"/>
              </a:buClr>
              <a:buSzPts val="1500"/>
              <a:buNone/>
              <a:defRPr sz="1900">
                <a:solidFill>
                  <a:schemeClr val="dk1"/>
                </a:solidFill>
              </a:defRPr>
            </a:lvl8pPr>
            <a:lvl9pPr lvl="8" rtl="0">
              <a:spcBef>
                <a:spcPts val="0"/>
              </a:spcBef>
              <a:spcAft>
                <a:spcPts val="0"/>
              </a:spcAft>
              <a:buClr>
                <a:schemeClr val="dk1"/>
              </a:buClr>
              <a:buSzPts val="1500"/>
              <a:buNone/>
              <a:defRPr sz="1900">
                <a:solidFill>
                  <a:schemeClr val="dk1"/>
                </a:solidFill>
              </a:defRPr>
            </a:lvl9pPr>
          </a:lstStyle>
          <a:p>
            <a:endParaRPr/>
          </a:p>
        </p:txBody>
      </p:sp>
      <p:sp>
        <p:nvSpPr>
          <p:cNvPr id="214" name="Google Shape;214;p15"/>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6pPr>
            <a:lvl7pPr marL="3200400" marR="0" lvl="6"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7pPr>
            <a:lvl8pPr marL="3657600" marR="0" lvl="7"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8pPr>
            <a:lvl9pPr marL="4114800" marR="0" lvl="8"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9pPr>
          </a:lstStyle>
          <a:p>
            <a:endParaRPr/>
          </a:p>
        </p:txBody>
      </p:sp>
      <p:sp>
        <p:nvSpPr>
          <p:cNvPr id="215" name="Google Shape;215;p15"/>
          <p:cNvSpPr txBox="1">
            <a:spLocks noGrp="1"/>
          </p:cNvSpPr>
          <p:nvPr>
            <p:ph type="body" idx="2"/>
          </p:nvPr>
        </p:nvSpPr>
        <p:spPr>
          <a:xfrm>
            <a:off x="548503" y="2137833"/>
            <a:ext cx="2559600" cy="3688500"/>
          </a:xfrm>
          <a:prstGeom prst="rect">
            <a:avLst/>
          </a:prstGeom>
          <a:noFill/>
          <a:ln>
            <a:noFill/>
          </a:ln>
        </p:spPr>
        <p:txBody>
          <a:bodyPr spcFirstLastPara="1" wrap="square" lIns="91425" tIns="91425" rIns="91425" bIns="91425" anchor="t" anchorCtr="0"/>
          <a:lstStyle>
            <a:lvl1pPr marL="457200" marR="0" lvl="0"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1pPr>
            <a:lvl2pPr marL="914400" marR="0" lvl="1"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2pPr>
            <a:lvl3pPr marL="1371600" marR="0" lvl="2"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3pPr>
            <a:lvl4pPr marL="1828800" marR="0" lvl="3"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4pPr>
            <a:lvl5pPr marL="2286000" marR="0" lvl="4"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5pPr>
            <a:lvl6pPr marL="2743200" marR="0" lvl="5"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6pPr>
            <a:lvl7pPr marL="3200400" marR="0" lvl="6"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7pPr>
            <a:lvl8pPr marL="3657600" marR="0" lvl="7"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8pPr>
            <a:lvl9pPr marL="4114800" marR="0" lvl="8"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9pPr>
          </a:lstStyle>
          <a:p>
            <a:endParaRPr/>
          </a:p>
        </p:txBody>
      </p:sp>
      <p:sp>
        <p:nvSpPr>
          <p:cNvPr id="216" name="Google Shape;216;p15"/>
          <p:cNvSpPr txBox="1">
            <a:spLocks noGrp="1"/>
          </p:cNvSpPr>
          <p:nvPr>
            <p:ph type="body" idx="3"/>
          </p:nvPr>
        </p:nvSpPr>
        <p:spPr>
          <a:xfrm>
            <a:off x="3392591" y="2137833"/>
            <a:ext cx="2559600" cy="3688500"/>
          </a:xfrm>
          <a:prstGeom prst="rect">
            <a:avLst/>
          </a:prstGeom>
          <a:noFill/>
          <a:ln>
            <a:noFill/>
          </a:ln>
        </p:spPr>
        <p:txBody>
          <a:bodyPr spcFirstLastPara="1" wrap="square" lIns="91425" tIns="91425" rIns="91425" bIns="91425" anchor="t" anchorCtr="0"/>
          <a:lstStyle>
            <a:lvl1pPr marL="457200" marR="0" lvl="0"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1pPr>
            <a:lvl2pPr marL="914400" marR="0" lvl="1"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2pPr>
            <a:lvl3pPr marL="1371600" marR="0" lvl="2"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3pPr>
            <a:lvl4pPr marL="1828800" marR="0" lvl="3"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4pPr>
            <a:lvl5pPr marL="2286000" marR="0" lvl="4"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5pPr>
            <a:lvl6pPr marL="2743200" marR="0" lvl="5"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6pPr>
            <a:lvl7pPr marL="3200400" marR="0" lvl="6"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217" name="Google Shape;217;p15"/>
          <p:cNvSpPr txBox="1">
            <a:spLocks noGrp="1"/>
          </p:cNvSpPr>
          <p:nvPr>
            <p:ph type="body" idx="4"/>
          </p:nvPr>
        </p:nvSpPr>
        <p:spPr>
          <a:xfrm>
            <a:off x="6236679" y="2137833"/>
            <a:ext cx="2559600" cy="3688500"/>
          </a:xfrm>
          <a:prstGeom prst="rect">
            <a:avLst/>
          </a:prstGeom>
          <a:noFill/>
          <a:ln>
            <a:noFill/>
          </a:ln>
        </p:spPr>
        <p:txBody>
          <a:bodyPr spcFirstLastPara="1" wrap="square" lIns="91425" tIns="91425" rIns="91425" bIns="91425" anchor="t" anchorCtr="0"/>
          <a:lstStyle>
            <a:lvl1pPr marL="457200" marR="0" lvl="0"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1pPr>
            <a:lvl2pPr marL="914400" marR="0" lvl="1"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2pPr>
            <a:lvl3pPr marL="1371600" marR="0" lvl="2"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3pPr>
            <a:lvl4pPr marL="1828800" marR="0" lvl="3"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4pPr>
            <a:lvl5pPr marL="2286000" marR="0" lvl="4"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5pPr>
            <a:lvl6pPr marL="2743200" marR="0" lvl="5"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6pPr>
            <a:lvl7pPr marL="3200400" marR="0" lvl="6"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7pPr>
            <a:lvl8pPr marL="3657600" marR="0" lvl="7"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8pPr>
            <a:lvl9pPr marL="4114800" marR="0" lvl="8"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9pPr>
          </a:lstStyle>
          <a:p>
            <a:endParaRPr/>
          </a:p>
        </p:txBody>
      </p:sp>
      <p:sp>
        <p:nvSpPr>
          <p:cNvPr id="218" name="Google Shape;218;p15"/>
          <p:cNvSpPr txBox="1">
            <a:spLocks noGrp="1"/>
          </p:cNvSpPr>
          <p:nvPr>
            <p:ph type="body" idx="5"/>
          </p:nvPr>
        </p:nvSpPr>
        <p:spPr>
          <a:xfrm>
            <a:off x="9083307" y="2137833"/>
            <a:ext cx="2559600" cy="3688500"/>
          </a:xfrm>
          <a:prstGeom prst="rect">
            <a:avLst/>
          </a:prstGeom>
          <a:noFill/>
          <a:ln>
            <a:noFill/>
          </a:ln>
        </p:spPr>
        <p:txBody>
          <a:bodyPr spcFirstLastPara="1" wrap="square" lIns="91425" tIns="91425" rIns="91425" bIns="91425" anchor="t" anchorCtr="0"/>
          <a:lstStyle>
            <a:lvl1pPr marL="457200" marR="0" lvl="0"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1pPr>
            <a:lvl2pPr marL="914400" marR="0" lvl="1" indent="-342900" algn="l" rtl="0">
              <a:spcBef>
                <a:spcPts val="400"/>
              </a:spcBef>
              <a:spcAft>
                <a:spcPts val="0"/>
              </a:spcAft>
              <a:buClr>
                <a:schemeClr val="accent6"/>
              </a:buClr>
              <a:buSzPts val="1800"/>
              <a:buFont typeface="Arial"/>
              <a:buChar char="•"/>
              <a:defRPr sz="1800" b="0" i="0" u="none" strike="noStrike" cap="none">
                <a:solidFill>
                  <a:schemeClr val="accent6"/>
                </a:solidFill>
                <a:latin typeface="Roboto"/>
                <a:ea typeface="Roboto"/>
                <a:cs typeface="Roboto"/>
                <a:sym typeface="Roboto"/>
              </a:defRPr>
            </a:lvl2pPr>
            <a:lvl3pPr marL="1371600" marR="0" lvl="2"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3pPr>
            <a:lvl4pPr marL="1828800" marR="0" lvl="3"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4pPr>
            <a:lvl5pPr marL="2286000" marR="0" lvl="4" indent="-317500" algn="l" rtl="0">
              <a:spcBef>
                <a:spcPts val="3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5pPr>
            <a:lvl6pPr marL="2743200" marR="0" lvl="5"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6pPr>
            <a:lvl7pPr marL="3200400" marR="0" lvl="6"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7pPr>
            <a:lvl8pPr marL="3657600" marR="0" lvl="7"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8pPr>
            <a:lvl9pPr marL="4114800" marR="0" lvl="8" indent="-317500" algn="l" rtl="0">
              <a:spcBef>
                <a:spcPts val="400"/>
              </a:spcBef>
              <a:spcAft>
                <a:spcPts val="0"/>
              </a:spcAft>
              <a:buClr>
                <a:schemeClr val="accent6"/>
              </a:buClr>
              <a:buSzPts val="1400"/>
              <a:buFont typeface="Arial"/>
              <a:buChar char="•"/>
              <a:defRPr b="0" i="0" u="none" strike="noStrike" cap="none">
                <a:solidFill>
                  <a:schemeClr val="accent6"/>
                </a:solidFill>
                <a:latin typeface="Roboto"/>
                <a:ea typeface="Roboto"/>
                <a:cs typeface="Roboto"/>
                <a:sym typeface="Roboto"/>
              </a:defRPr>
            </a:lvl9pPr>
          </a:lstStyle>
          <a:p>
            <a:endParaRPr/>
          </a:p>
        </p:txBody>
      </p:sp>
      <p:sp>
        <p:nvSpPr>
          <p:cNvPr id="219" name="Google Shape;219;p15"/>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er Slide (WHITE)">
  <p:cSld name="Customer Slide (DARK)">
    <p:spTree>
      <p:nvGrpSpPr>
        <p:cNvPr id="1" name="Shape 220"/>
        <p:cNvGrpSpPr/>
        <p:nvPr/>
      </p:nvGrpSpPr>
      <p:grpSpPr>
        <a:xfrm>
          <a:off x="0" y="0"/>
          <a:ext cx="0" cy="0"/>
          <a:chOff x="0" y="0"/>
          <a:chExt cx="0" cy="0"/>
        </a:xfrm>
      </p:grpSpPr>
      <p:sp>
        <p:nvSpPr>
          <p:cNvPr id="221" name="Google Shape;221;p16"/>
          <p:cNvSpPr/>
          <p:nvPr/>
        </p:nvSpPr>
        <p:spPr>
          <a:xfrm>
            <a:off x="545288" y="1138237"/>
            <a:ext cx="3202200" cy="4653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Roboto"/>
              <a:ea typeface="Roboto"/>
              <a:cs typeface="Roboto"/>
              <a:sym typeface="Roboto"/>
            </a:endParaRPr>
          </a:p>
        </p:txBody>
      </p:sp>
      <p:grpSp>
        <p:nvGrpSpPr>
          <p:cNvPr id="222" name="Google Shape;222;p16"/>
          <p:cNvGrpSpPr/>
          <p:nvPr/>
        </p:nvGrpSpPr>
        <p:grpSpPr>
          <a:xfrm>
            <a:off x="548482" y="6487926"/>
            <a:ext cx="712706" cy="138792"/>
            <a:chOff x="382588" y="4784726"/>
            <a:chExt cx="896937" cy="174625"/>
          </a:xfrm>
        </p:grpSpPr>
        <p:sp>
          <p:nvSpPr>
            <p:cNvPr id="223" name="Google Shape;223;p16"/>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24" name="Google Shape;224;p16"/>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25" name="Google Shape;225;p16"/>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26" name="Google Shape;226;p16"/>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27" name="Google Shape;227;p16"/>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28" name="Google Shape;228;p16"/>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29" name="Google Shape;229;p16"/>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30" name="Google Shape;230;p16"/>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231" name="Google Shape;231;p16"/>
          <p:cNvCxnSpPr/>
          <p:nvPr/>
        </p:nvCxnSpPr>
        <p:spPr>
          <a:xfrm>
            <a:off x="3972367" y="549560"/>
            <a:ext cx="7679100" cy="0"/>
          </a:xfrm>
          <a:prstGeom prst="straightConnector1">
            <a:avLst/>
          </a:prstGeom>
          <a:noFill/>
          <a:ln w="9525" cap="flat" cmpd="sng">
            <a:solidFill>
              <a:srgbClr val="616161"/>
            </a:solidFill>
            <a:prstDash val="solid"/>
            <a:round/>
            <a:headEnd type="none" w="sm" len="sm"/>
            <a:tailEnd type="none" w="sm" len="sm"/>
          </a:ln>
        </p:spPr>
      </p:cxnSp>
      <p:sp>
        <p:nvSpPr>
          <p:cNvPr id="232" name="Google Shape;232;p16"/>
          <p:cNvSpPr txBox="1">
            <a:spLocks noGrp="1"/>
          </p:cNvSpPr>
          <p:nvPr>
            <p:ph type="title"/>
          </p:nvPr>
        </p:nvSpPr>
        <p:spPr>
          <a:xfrm>
            <a:off x="687172" y="2634267"/>
            <a:ext cx="2928000" cy="9315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accent6"/>
              </a:buClr>
              <a:buSzPts val="1600"/>
              <a:buFont typeface="Lato"/>
              <a:buNone/>
              <a:defRPr sz="1600" b="0" i="0" u="none" strike="noStrike" cap="none">
                <a:solidFill>
                  <a:schemeClr val="accent6"/>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33" name="Google Shape;233;p16"/>
          <p:cNvSpPr txBox="1">
            <a:spLocks noGrp="1"/>
          </p:cNvSpPr>
          <p:nvPr>
            <p:ph type="body" idx="1"/>
          </p:nvPr>
        </p:nvSpPr>
        <p:spPr>
          <a:xfrm>
            <a:off x="687171" y="3629529"/>
            <a:ext cx="2928000" cy="2065200"/>
          </a:xfrm>
          <a:prstGeom prst="rect">
            <a:avLst/>
          </a:prstGeom>
          <a:noFill/>
          <a:ln>
            <a:noFill/>
          </a:ln>
        </p:spPr>
        <p:txBody>
          <a:bodyPr spcFirstLastPara="1" wrap="square" lIns="91425" tIns="91425" rIns="91425" bIns="91425" anchor="t" anchorCtr="0"/>
          <a:lstStyle>
            <a:lvl1pPr marL="457200" marR="0" lvl="0" indent="-285750" algn="l" rtl="0">
              <a:spcBef>
                <a:spcPts val="0"/>
              </a:spcBef>
              <a:spcAft>
                <a:spcPts val="0"/>
              </a:spcAft>
              <a:buClr>
                <a:srgbClr val="B4B4B4"/>
              </a:buClr>
              <a:buSzPts val="900"/>
              <a:buFont typeface="Arial"/>
              <a:buChar char="•"/>
              <a:defRPr sz="1200" b="0" i="0" u="none" strike="noStrike" cap="none">
                <a:solidFill>
                  <a:schemeClr val="accent6"/>
                </a:solidFill>
                <a:latin typeface="Roboto"/>
                <a:ea typeface="Roboto"/>
                <a:cs typeface="Roboto"/>
                <a:sym typeface="Roboto"/>
              </a:defRPr>
            </a:lvl1pPr>
            <a:lvl2pPr marL="914400" marR="0" lvl="1" indent="-285750" algn="l" rtl="0">
              <a:spcBef>
                <a:spcPts val="700"/>
              </a:spcBef>
              <a:spcAft>
                <a:spcPts val="0"/>
              </a:spcAft>
              <a:buClr>
                <a:srgbClr val="B4B4B4"/>
              </a:buClr>
              <a:buSzPts val="900"/>
              <a:buFont typeface="Arial"/>
              <a:buChar char="•"/>
              <a:defRPr sz="1200" b="0" i="0" u="none" strike="noStrike" cap="none">
                <a:solidFill>
                  <a:schemeClr val="accent6"/>
                </a:solidFill>
                <a:latin typeface="Roboto"/>
                <a:ea typeface="Roboto"/>
                <a:cs typeface="Roboto"/>
                <a:sym typeface="Roboto"/>
              </a:defRPr>
            </a:lvl2pPr>
            <a:lvl3pPr marL="1371600" marR="0" lvl="2" indent="-285750" algn="l" rtl="0">
              <a:spcBef>
                <a:spcPts val="700"/>
              </a:spcBef>
              <a:spcAft>
                <a:spcPts val="0"/>
              </a:spcAft>
              <a:buClr>
                <a:srgbClr val="B4B4B4"/>
              </a:buClr>
              <a:buSzPts val="900"/>
              <a:buFont typeface="Arial"/>
              <a:buChar char="•"/>
              <a:defRPr sz="1200" b="0" i="0" u="none" strike="noStrike" cap="none">
                <a:solidFill>
                  <a:schemeClr val="accent6"/>
                </a:solidFill>
                <a:latin typeface="Roboto"/>
                <a:ea typeface="Roboto"/>
                <a:cs typeface="Roboto"/>
                <a:sym typeface="Roboto"/>
              </a:defRPr>
            </a:lvl3pPr>
            <a:lvl4pPr marL="1828800" marR="0" lvl="3" indent="-285750" algn="l" rtl="0">
              <a:spcBef>
                <a:spcPts val="700"/>
              </a:spcBef>
              <a:spcAft>
                <a:spcPts val="0"/>
              </a:spcAft>
              <a:buClr>
                <a:srgbClr val="B4B4B4"/>
              </a:buClr>
              <a:buSzPts val="900"/>
              <a:buFont typeface="Arial"/>
              <a:buChar char="•"/>
              <a:defRPr sz="1200" b="0" i="0" u="none" strike="noStrike" cap="none">
                <a:solidFill>
                  <a:schemeClr val="accent6"/>
                </a:solidFill>
                <a:latin typeface="Roboto"/>
                <a:ea typeface="Roboto"/>
                <a:cs typeface="Roboto"/>
                <a:sym typeface="Roboto"/>
              </a:defRPr>
            </a:lvl4pPr>
            <a:lvl5pPr marL="2286000" marR="0" lvl="4" indent="-285750" algn="l" rtl="0">
              <a:spcBef>
                <a:spcPts val="700"/>
              </a:spcBef>
              <a:spcAft>
                <a:spcPts val="0"/>
              </a:spcAft>
              <a:buClr>
                <a:srgbClr val="B4B4B4"/>
              </a:buClr>
              <a:buSzPts val="900"/>
              <a:buFont typeface="Arial"/>
              <a:buChar char="•"/>
              <a:defRPr sz="1200" b="0" i="0" u="none" strike="noStrike" cap="none">
                <a:solidFill>
                  <a:schemeClr val="accent6"/>
                </a:solidFill>
                <a:latin typeface="Roboto"/>
                <a:ea typeface="Roboto"/>
                <a:cs typeface="Roboto"/>
                <a:sym typeface="Roboto"/>
              </a:defRPr>
            </a:lvl5pPr>
            <a:lvl6pPr marL="2743200" marR="0" lvl="5" indent="-304800" algn="l" rtl="0">
              <a:spcBef>
                <a:spcPts val="700"/>
              </a:spcBef>
              <a:spcAft>
                <a:spcPts val="0"/>
              </a:spcAft>
              <a:buClr>
                <a:schemeClr val="accent6"/>
              </a:buClr>
              <a:buSzPts val="1200"/>
              <a:buFont typeface="Arial"/>
              <a:buChar char="•"/>
              <a:defRPr sz="1200" b="0" i="0" u="none" strike="noStrike" cap="none">
                <a:solidFill>
                  <a:schemeClr val="accent6"/>
                </a:solidFill>
                <a:latin typeface="Roboto"/>
                <a:ea typeface="Roboto"/>
                <a:cs typeface="Roboto"/>
                <a:sym typeface="Roboto"/>
              </a:defRPr>
            </a:lvl6pPr>
            <a:lvl7pPr marL="3200400" marR="0" lvl="6" indent="-304800" algn="l" rtl="0">
              <a:spcBef>
                <a:spcPts val="400"/>
              </a:spcBef>
              <a:spcAft>
                <a:spcPts val="0"/>
              </a:spcAft>
              <a:buClr>
                <a:schemeClr val="accent6"/>
              </a:buClr>
              <a:buSzPts val="1200"/>
              <a:buFont typeface="Arial"/>
              <a:buChar char="•"/>
              <a:defRPr sz="1200" b="0" i="0" u="none" strike="noStrike" cap="none">
                <a:solidFill>
                  <a:schemeClr val="accent6"/>
                </a:solidFill>
                <a:latin typeface="Roboto"/>
                <a:ea typeface="Roboto"/>
                <a:cs typeface="Roboto"/>
                <a:sym typeface="Roboto"/>
              </a:defRPr>
            </a:lvl7pPr>
            <a:lvl8pPr marL="3657600" marR="0" lvl="7" indent="-304800" algn="l" rtl="0">
              <a:spcBef>
                <a:spcPts val="400"/>
              </a:spcBef>
              <a:spcAft>
                <a:spcPts val="0"/>
              </a:spcAft>
              <a:buClr>
                <a:schemeClr val="accent6"/>
              </a:buClr>
              <a:buSzPts val="1200"/>
              <a:buFont typeface="Arial"/>
              <a:buChar char="•"/>
              <a:defRPr sz="1200" b="0" i="0" u="none" strike="noStrike" cap="none">
                <a:solidFill>
                  <a:schemeClr val="accent6"/>
                </a:solidFill>
                <a:latin typeface="Roboto"/>
                <a:ea typeface="Roboto"/>
                <a:cs typeface="Roboto"/>
                <a:sym typeface="Roboto"/>
              </a:defRPr>
            </a:lvl8pPr>
            <a:lvl9pPr marL="4114800" marR="0" lvl="8" indent="-304800" algn="l" rtl="0">
              <a:spcBef>
                <a:spcPts val="400"/>
              </a:spcBef>
              <a:spcAft>
                <a:spcPts val="0"/>
              </a:spcAft>
              <a:buClr>
                <a:schemeClr val="accent6"/>
              </a:buClr>
              <a:buSzPts val="1200"/>
              <a:buFont typeface="Arial"/>
              <a:buChar char="•"/>
              <a:defRPr sz="1200" b="0" i="0" u="none" strike="noStrike" cap="none">
                <a:solidFill>
                  <a:schemeClr val="accent6"/>
                </a:solidFill>
                <a:latin typeface="Roboto"/>
                <a:ea typeface="Roboto"/>
                <a:cs typeface="Roboto"/>
                <a:sym typeface="Roboto"/>
              </a:defRPr>
            </a:lvl9pPr>
          </a:lstStyle>
          <a:p>
            <a:endParaRPr/>
          </a:p>
        </p:txBody>
      </p:sp>
      <p:sp>
        <p:nvSpPr>
          <p:cNvPr id="234" name="Google Shape;234;p16"/>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amp; Quotes (WHITE)">
  <p:cSld name="Statement &amp; Quotes (DARK)">
    <p:spTree>
      <p:nvGrpSpPr>
        <p:cNvPr id="1" name="Shape 235"/>
        <p:cNvGrpSpPr/>
        <p:nvPr/>
      </p:nvGrpSpPr>
      <p:grpSpPr>
        <a:xfrm>
          <a:off x="0" y="0"/>
          <a:ext cx="0" cy="0"/>
          <a:chOff x="0" y="0"/>
          <a:chExt cx="0" cy="0"/>
        </a:xfrm>
      </p:grpSpPr>
      <p:cxnSp>
        <p:nvCxnSpPr>
          <p:cNvPr id="236" name="Google Shape;236;p17"/>
          <p:cNvCxnSpPr/>
          <p:nvPr/>
        </p:nvCxnSpPr>
        <p:spPr>
          <a:xfrm flipH="1">
            <a:off x="3700355" y="847957"/>
            <a:ext cx="4788300" cy="4789500"/>
          </a:xfrm>
          <a:prstGeom prst="straightConnector1">
            <a:avLst/>
          </a:prstGeom>
          <a:noFill/>
          <a:ln w="9525" cap="flat" cmpd="sng">
            <a:solidFill>
              <a:srgbClr val="B4B4B4"/>
            </a:solidFill>
            <a:prstDash val="solid"/>
            <a:round/>
            <a:headEnd type="none" w="sm" len="sm"/>
            <a:tailEnd type="none" w="sm" len="sm"/>
          </a:ln>
        </p:spPr>
      </p:cxnSp>
      <p:grpSp>
        <p:nvGrpSpPr>
          <p:cNvPr id="237" name="Google Shape;237;p17"/>
          <p:cNvGrpSpPr/>
          <p:nvPr/>
        </p:nvGrpSpPr>
        <p:grpSpPr>
          <a:xfrm>
            <a:off x="548482" y="6487926"/>
            <a:ext cx="712706" cy="138792"/>
            <a:chOff x="382588" y="4784726"/>
            <a:chExt cx="896937" cy="174625"/>
          </a:xfrm>
        </p:grpSpPr>
        <p:sp>
          <p:nvSpPr>
            <p:cNvPr id="238" name="Google Shape;238;p17"/>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39" name="Google Shape;239;p17"/>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40" name="Google Shape;240;p17"/>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41" name="Google Shape;241;p17"/>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42" name="Google Shape;242;p17"/>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43" name="Google Shape;243;p17"/>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44" name="Google Shape;244;p17"/>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45" name="Google Shape;245;p17"/>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sp>
        <p:nvSpPr>
          <p:cNvPr id="246" name="Google Shape;246;p17"/>
          <p:cNvSpPr txBox="1">
            <a:spLocks noGrp="1"/>
          </p:cNvSpPr>
          <p:nvPr>
            <p:ph type="body" idx="1"/>
          </p:nvPr>
        </p:nvSpPr>
        <p:spPr>
          <a:xfrm>
            <a:off x="838025" y="2179650"/>
            <a:ext cx="10512900" cy="2498700"/>
          </a:xfrm>
          <a:prstGeom prst="rect">
            <a:avLst/>
          </a:prstGeom>
          <a:solidFill>
            <a:srgbClr val="FFFFFF"/>
          </a:solidFill>
          <a:ln>
            <a:noFill/>
          </a:ln>
        </p:spPr>
        <p:txBody>
          <a:bodyPr spcFirstLastPara="1" wrap="square" lIns="91425" tIns="91425" rIns="91425" bIns="91425" anchor="ctr" anchorCtr="0"/>
          <a:lstStyle>
            <a:lvl1pPr marL="457200" marR="0" lvl="0" indent="-228600" algn="ctr" rtl="0">
              <a:lnSpc>
                <a:spcPct val="90000"/>
              </a:lnSpc>
              <a:spcBef>
                <a:spcPts val="800"/>
              </a:spcBef>
              <a:spcAft>
                <a:spcPts val="0"/>
              </a:spcAft>
              <a:buClr>
                <a:schemeClr val="dk1"/>
              </a:buClr>
              <a:buSzPts val="4200"/>
              <a:buFont typeface="Arial"/>
              <a:buNone/>
              <a:defRPr sz="4200" b="0" i="0" u="none" strike="noStrike" cap="none">
                <a:solidFill>
                  <a:schemeClr val="dk1"/>
                </a:solidFill>
                <a:latin typeface="Lato Light"/>
                <a:ea typeface="Lato Light"/>
                <a:cs typeface="Lato Light"/>
                <a:sym typeface="Lato Light"/>
              </a:defRPr>
            </a:lvl1pPr>
            <a:lvl2pPr marL="914400" marR="0" lvl="1" indent="-349250" algn="l" rtl="0">
              <a:spcBef>
                <a:spcPts val="500"/>
              </a:spcBef>
              <a:spcAft>
                <a:spcPts val="0"/>
              </a:spcAft>
              <a:buClr>
                <a:schemeClr val="dk1"/>
              </a:buClr>
              <a:buSzPts val="1900"/>
              <a:buFont typeface="Arial"/>
              <a:buChar char="•"/>
              <a:defRPr sz="2400" b="0" i="0" u="none" strike="noStrike" cap="none">
                <a:solidFill>
                  <a:schemeClr val="dk1"/>
                </a:solidFill>
                <a:latin typeface="Roboto Light"/>
                <a:ea typeface="Roboto Light"/>
                <a:cs typeface="Roboto Light"/>
                <a:sym typeface="Roboto Light"/>
              </a:defRPr>
            </a:lvl2pPr>
            <a:lvl3pPr marL="1371600" marR="0" lvl="2" indent="-349250" algn="l" rtl="0">
              <a:spcBef>
                <a:spcPts val="500"/>
              </a:spcBef>
              <a:spcAft>
                <a:spcPts val="0"/>
              </a:spcAft>
              <a:buClr>
                <a:schemeClr val="dk1"/>
              </a:buClr>
              <a:buSzPts val="1900"/>
              <a:buFont typeface="Arial"/>
              <a:buChar char="•"/>
              <a:defRPr sz="2400" b="0" i="0" u="none" strike="noStrike" cap="none">
                <a:solidFill>
                  <a:schemeClr val="dk1"/>
                </a:solidFill>
                <a:latin typeface="Roboto Light"/>
                <a:ea typeface="Roboto Light"/>
                <a:cs typeface="Roboto Light"/>
                <a:sym typeface="Roboto Light"/>
              </a:defRPr>
            </a:lvl3pPr>
            <a:lvl4pPr marL="1828800" marR="0" lvl="3" indent="-349250" algn="l" rtl="0">
              <a:spcBef>
                <a:spcPts val="500"/>
              </a:spcBef>
              <a:spcAft>
                <a:spcPts val="0"/>
              </a:spcAft>
              <a:buClr>
                <a:schemeClr val="dk1"/>
              </a:buClr>
              <a:buSzPts val="1900"/>
              <a:buFont typeface="Arial"/>
              <a:buChar char="•"/>
              <a:defRPr sz="2400" b="0" i="0" u="none" strike="noStrike" cap="none">
                <a:solidFill>
                  <a:schemeClr val="dk1"/>
                </a:solidFill>
                <a:latin typeface="Roboto Light"/>
                <a:ea typeface="Roboto Light"/>
                <a:cs typeface="Roboto Light"/>
                <a:sym typeface="Roboto Light"/>
              </a:defRPr>
            </a:lvl4pPr>
            <a:lvl5pPr marL="2286000" marR="0" lvl="4" indent="-349250" algn="l" rtl="0">
              <a:spcBef>
                <a:spcPts val="500"/>
              </a:spcBef>
              <a:spcAft>
                <a:spcPts val="0"/>
              </a:spcAft>
              <a:buClr>
                <a:schemeClr val="dk1"/>
              </a:buClr>
              <a:buSzPts val="1900"/>
              <a:buFont typeface="Arial"/>
              <a:buChar char="•"/>
              <a:defRPr sz="2400" b="0" i="0" u="none" strike="noStrike" cap="none">
                <a:solidFill>
                  <a:schemeClr val="dk1"/>
                </a:solidFill>
                <a:latin typeface="Roboto Light"/>
                <a:ea typeface="Roboto Light"/>
                <a:cs typeface="Roboto Light"/>
                <a:sym typeface="Roboto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9pPr>
          </a:lstStyle>
          <a:p>
            <a:endParaRPr/>
          </a:p>
        </p:txBody>
      </p:sp>
      <p:sp>
        <p:nvSpPr>
          <p:cNvPr id="247" name="Google Shape;247;p17"/>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s 3-Up (WHITE)">
  <p:cSld name="Images 3-Up (DARK)">
    <p:spTree>
      <p:nvGrpSpPr>
        <p:cNvPr id="1" name="Shape 248"/>
        <p:cNvGrpSpPr/>
        <p:nvPr/>
      </p:nvGrpSpPr>
      <p:grpSpPr>
        <a:xfrm>
          <a:off x="0" y="0"/>
          <a:ext cx="0" cy="0"/>
          <a:chOff x="0" y="0"/>
          <a:chExt cx="0" cy="0"/>
        </a:xfrm>
      </p:grpSpPr>
      <p:grpSp>
        <p:nvGrpSpPr>
          <p:cNvPr id="249" name="Google Shape;249;p18"/>
          <p:cNvGrpSpPr/>
          <p:nvPr/>
        </p:nvGrpSpPr>
        <p:grpSpPr>
          <a:xfrm>
            <a:off x="548482" y="6487926"/>
            <a:ext cx="712706" cy="138792"/>
            <a:chOff x="382588" y="4784726"/>
            <a:chExt cx="896937" cy="174625"/>
          </a:xfrm>
        </p:grpSpPr>
        <p:sp>
          <p:nvSpPr>
            <p:cNvPr id="250" name="Google Shape;250;p18"/>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51" name="Google Shape;251;p18"/>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52" name="Google Shape;252;p18"/>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53" name="Google Shape;253;p18"/>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54" name="Google Shape;254;p18"/>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55" name="Google Shape;255;p18"/>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56" name="Google Shape;256;p18"/>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57" name="Google Shape;257;p18"/>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258" name="Google Shape;258;p18"/>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259" name="Google Shape;259;p18"/>
          <p:cNvSpPr txBox="1">
            <a:spLocks noGrp="1"/>
          </p:cNvSpPr>
          <p:nvPr>
            <p:ph type="title"/>
          </p:nvPr>
        </p:nvSpPr>
        <p:spPr>
          <a:xfrm>
            <a:off x="548503" y="593313"/>
            <a:ext cx="11091900" cy="5802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100"/>
              <a:buFont typeface="Lato"/>
              <a:buNone/>
              <a:defRPr sz="3100" b="0" i="0" u="none" strike="noStrike" cap="none">
                <a:solidFill>
                  <a:schemeClr val="dk1"/>
                </a:solidFill>
                <a:latin typeface="Lato"/>
                <a:ea typeface="Lato"/>
                <a:cs typeface="Lato"/>
                <a:sym typeface="Lato"/>
              </a:defRPr>
            </a:lvl1pPr>
            <a:lvl2pPr lvl="1" rtl="0">
              <a:spcBef>
                <a:spcPts val="0"/>
              </a:spcBef>
              <a:spcAft>
                <a:spcPts val="0"/>
              </a:spcAft>
              <a:buClr>
                <a:schemeClr val="dk1"/>
              </a:buClr>
              <a:buSzPts val="1500"/>
              <a:buNone/>
              <a:defRPr sz="1900">
                <a:solidFill>
                  <a:schemeClr val="dk1"/>
                </a:solidFill>
              </a:defRPr>
            </a:lvl2pPr>
            <a:lvl3pPr lvl="2" rtl="0">
              <a:spcBef>
                <a:spcPts val="0"/>
              </a:spcBef>
              <a:spcAft>
                <a:spcPts val="0"/>
              </a:spcAft>
              <a:buClr>
                <a:schemeClr val="dk1"/>
              </a:buClr>
              <a:buSzPts val="1500"/>
              <a:buNone/>
              <a:defRPr sz="1900">
                <a:solidFill>
                  <a:schemeClr val="dk1"/>
                </a:solidFill>
              </a:defRPr>
            </a:lvl3pPr>
            <a:lvl4pPr lvl="3" rtl="0">
              <a:spcBef>
                <a:spcPts val="0"/>
              </a:spcBef>
              <a:spcAft>
                <a:spcPts val="0"/>
              </a:spcAft>
              <a:buClr>
                <a:schemeClr val="dk1"/>
              </a:buClr>
              <a:buSzPts val="1500"/>
              <a:buNone/>
              <a:defRPr sz="1900">
                <a:solidFill>
                  <a:schemeClr val="dk1"/>
                </a:solidFill>
              </a:defRPr>
            </a:lvl4pPr>
            <a:lvl5pPr lvl="4" rtl="0">
              <a:spcBef>
                <a:spcPts val="0"/>
              </a:spcBef>
              <a:spcAft>
                <a:spcPts val="0"/>
              </a:spcAft>
              <a:buClr>
                <a:schemeClr val="dk1"/>
              </a:buClr>
              <a:buSzPts val="1500"/>
              <a:buNone/>
              <a:defRPr sz="1900">
                <a:solidFill>
                  <a:schemeClr val="dk1"/>
                </a:solidFill>
              </a:defRPr>
            </a:lvl5pPr>
            <a:lvl6pPr lvl="5" rtl="0">
              <a:spcBef>
                <a:spcPts val="0"/>
              </a:spcBef>
              <a:spcAft>
                <a:spcPts val="0"/>
              </a:spcAft>
              <a:buClr>
                <a:schemeClr val="dk1"/>
              </a:buClr>
              <a:buSzPts val="1500"/>
              <a:buNone/>
              <a:defRPr sz="1900">
                <a:solidFill>
                  <a:schemeClr val="dk1"/>
                </a:solidFill>
              </a:defRPr>
            </a:lvl6pPr>
            <a:lvl7pPr lvl="6" rtl="0">
              <a:spcBef>
                <a:spcPts val="0"/>
              </a:spcBef>
              <a:spcAft>
                <a:spcPts val="0"/>
              </a:spcAft>
              <a:buClr>
                <a:schemeClr val="dk1"/>
              </a:buClr>
              <a:buSzPts val="1500"/>
              <a:buNone/>
              <a:defRPr sz="1900">
                <a:solidFill>
                  <a:schemeClr val="dk1"/>
                </a:solidFill>
              </a:defRPr>
            </a:lvl7pPr>
            <a:lvl8pPr lvl="7" rtl="0">
              <a:spcBef>
                <a:spcPts val="0"/>
              </a:spcBef>
              <a:spcAft>
                <a:spcPts val="0"/>
              </a:spcAft>
              <a:buClr>
                <a:schemeClr val="dk1"/>
              </a:buClr>
              <a:buSzPts val="1500"/>
              <a:buNone/>
              <a:defRPr sz="1900">
                <a:solidFill>
                  <a:schemeClr val="dk1"/>
                </a:solidFill>
              </a:defRPr>
            </a:lvl8pPr>
            <a:lvl9pPr lvl="8" rtl="0">
              <a:spcBef>
                <a:spcPts val="0"/>
              </a:spcBef>
              <a:spcAft>
                <a:spcPts val="0"/>
              </a:spcAft>
              <a:buClr>
                <a:schemeClr val="dk1"/>
              </a:buClr>
              <a:buSzPts val="1500"/>
              <a:buNone/>
              <a:defRPr sz="1900">
                <a:solidFill>
                  <a:schemeClr val="dk1"/>
                </a:solidFill>
              </a:defRPr>
            </a:lvl9pPr>
          </a:lstStyle>
          <a:p>
            <a:endParaRPr/>
          </a:p>
        </p:txBody>
      </p:sp>
      <p:sp>
        <p:nvSpPr>
          <p:cNvPr id="260" name="Google Shape;260;p18"/>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accent1"/>
              </a:buClr>
              <a:buSzPts val="1700"/>
              <a:buFont typeface="Arial"/>
              <a:buNone/>
              <a:defRPr sz="23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accent1"/>
              </a:buClr>
              <a:buSzPts val="1700"/>
              <a:buFont typeface="Arial"/>
              <a:buNone/>
              <a:defRPr sz="21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accent1"/>
              </a:buClr>
              <a:buSzPts val="1700"/>
              <a:buFont typeface="Arial"/>
              <a:buNone/>
              <a:defRPr sz="21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accent1"/>
              </a:buClr>
              <a:buSzPts val="1700"/>
              <a:buFont typeface="Arial"/>
              <a:buNone/>
              <a:defRPr sz="21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accent1"/>
              </a:buClr>
              <a:buSzPts val="1700"/>
              <a:buFont typeface="Arial"/>
              <a:buNone/>
              <a:defRPr sz="2100" b="0" i="0" u="none" strike="noStrike" cap="none">
                <a:solidFill>
                  <a:schemeClr val="accent1"/>
                </a:solidFill>
                <a:latin typeface="Roboto Light"/>
                <a:ea typeface="Roboto Light"/>
                <a:cs typeface="Roboto Light"/>
                <a:sym typeface="Roboto Light"/>
              </a:defRPr>
            </a:lvl5pPr>
            <a:lvl6pPr marL="2743200" marR="0" lvl="5" indent="-355600" algn="l" rtl="0">
              <a:spcBef>
                <a:spcPts val="400"/>
              </a:spcBef>
              <a:spcAft>
                <a:spcPts val="0"/>
              </a:spcAft>
              <a:buClr>
                <a:schemeClr val="accent1"/>
              </a:buClr>
              <a:buSzPts val="2000"/>
              <a:buFont typeface="Arial"/>
              <a:buChar char="•"/>
              <a:defRPr sz="2000" b="0" i="0" u="none" strike="noStrike" cap="none">
                <a:solidFill>
                  <a:schemeClr val="accent1"/>
                </a:solidFill>
                <a:latin typeface="Roboto"/>
                <a:ea typeface="Roboto"/>
                <a:cs typeface="Roboto"/>
                <a:sym typeface="Roboto"/>
              </a:defRPr>
            </a:lvl6pPr>
            <a:lvl7pPr marL="3200400" marR="0" lvl="6" indent="-355600" algn="l" rtl="0">
              <a:spcBef>
                <a:spcPts val="400"/>
              </a:spcBef>
              <a:spcAft>
                <a:spcPts val="0"/>
              </a:spcAft>
              <a:buClr>
                <a:schemeClr val="accent1"/>
              </a:buClr>
              <a:buSzPts val="2000"/>
              <a:buFont typeface="Arial"/>
              <a:buChar char="•"/>
              <a:defRPr sz="2000" b="0" i="0" u="none" strike="noStrike" cap="none">
                <a:solidFill>
                  <a:schemeClr val="accent1"/>
                </a:solidFill>
                <a:latin typeface="Roboto"/>
                <a:ea typeface="Roboto"/>
                <a:cs typeface="Roboto"/>
                <a:sym typeface="Roboto"/>
              </a:defRPr>
            </a:lvl7pPr>
            <a:lvl8pPr marL="3657600" marR="0" lvl="7" indent="-355600" algn="l" rtl="0">
              <a:spcBef>
                <a:spcPts val="400"/>
              </a:spcBef>
              <a:spcAft>
                <a:spcPts val="0"/>
              </a:spcAft>
              <a:buClr>
                <a:schemeClr val="accent1"/>
              </a:buClr>
              <a:buSzPts val="2000"/>
              <a:buFont typeface="Arial"/>
              <a:buChar char="•"/>
              <a:defRPr sz="2000" b="0" i="0" u="none" strike="noStrike" cap="none">
                <a:solidFill>
                  <a:schemeClr val="accent1"/>
                </a:solidFill>
                <a:latin typeface="Roboto"/>
                <a:ea typeface="Roboto"/>
                <a:cs typeface="Roboto"/>
                <a:sym typeface="Roboto"/>
              </a:defRPr>
            </a:lvl8pPr>
            <a:lvl9pPr marL="4114800" marR="0" lvl="8" indent="-355600" algn="l" rtl="0">
              <a:spcBef>
                <a:spcPts val="400"/>
              </a:spcBef>
              <a:spcAft>
                <a:spcPts val="0"/>
              </a:spcAft>
              <a:buClr>
                <a:schemeClr val="accent1"/>
              </a:buClr>
              <a:buSzPts val="2000"/>
              <a:buFont typeface="Arial"/>
              <a:buChar char="•"/>
              <a:defRPr sz="2000" b="0" i="0" u="none" strike="noStrike" cap="none">
                <a:solidFill>
                  <a:schemeClr val="accent1"/>
                </a:solidFill>
                <a:latin typeface="Roboto"/>
                <a:ea typeface="Roboto"/>
                <a:cs typeface="Roboto"/>
                <a:sym typeface="Roboto"/>
              </a:defRPr>
            </a:lvl9pPr>
          </a:lstStyle>
          <a:p>
            <a:endParaRPr/>
          </a:p>
        </p:txBody>
      </p:sp>
      <p:sp>
        <p:nvSpPr>
          <p:cNvPr id="261" name="Google Shape;261;p18"/>
          <p:cNvSpPr>
            <a:spLocks noGrp="1"/>
          </p:cNvSpPr>
          <p:nvPr>
            <p:ph type="pic" idx="2"/>
          </p:nvPr>
        </p:nvSpPr>
        <p:spPr>
          <a:xfrm>
            <a:off x="548503" y="1747838"/>
            <a:ext cx="3378900" cy="4114800"/>
          </a:xfrm>
          <a:prstGeom prst="rect">
            <a:avLst/>
          </a:prstGeom>
          <a:noFill/>
          <a:ln>
            <a:noFill/>
          </a:ln>
        </p:spPr>
        <p:txBody>
          <a:bodyPr spcFirstLastPara="1" wrap="square" lIns="91425" tIns="91425" rIns="91425" bIns="91425" anchor="t" anchorCtr="0"/>
          <a:lstStyle>
            <a:lvl1pPr marR="0" lvl="0" algn="l" rtl="0">
              <a:spcBef>
                <a:spcPts val="500"/>
              </a:spcBef>
              <a:spcAft>
                <a:spcPts val="0"/>
              </a:spcAft>
              <a:buClr>
                <a:schemeClr val="dk1"/>
              </a:buClr>
              <a:buSzPts val="1900"/>
              <a:buFont typeface="Arial"/>
              <a:buChar char="•"/>
              <a:defRPr sz="2400" b="0" i="0" u="none" strike="noStrike" cap="none">
                <a:solidFill>
                  <a:schemeClr val="lt1"/>
                </a:solidFill>
                <a:latin typeface="Roboto"/>
                <a:ea typeface="Roboto"/>
                <a:cs typeface="Roboto"/>
                <a:sym typeface="Roboto"/>
              </a:defRPr>
            </a:lvl1pPr>
            <a:lvl2pPr marR="0" lvl="1"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2pPr>
            <a:lvl3pPr marR="0" lvl="2"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3pPr>
            <a:lvl4pPr marR="0" lvl="3"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4pPr>
            <a:lvl5pPr marR="0" lvl="4"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9pPr>
          </a:lstStyle>
          <a:p>
            <a:endParaRPr/>
          </a:p>
        </p:txBody>
      </p:sp>
      <p:sp>
        <p:nvSpPr>
          <p:cNvPr id="262" name="Google Shape;262;p18"/>
          <p:cNvSpPr>
            <a:spLocks noGrp="1"/>
          </p:cNvSpPr>
          <p:nvPr>
            <p:ph type="pic" idx="3"/>
          </p:nvPr>
        </p:nvSpPr>
        <p:spPr>
          <a:xfrm>
            <a:off x="4421519" y="1747838"/>
            <a:ext cx="3378900" cy="4114800"/>
          </a:xfrm>
          <a:prstGeom prst="rect">
            <a:avLst/>
          </a:prstGeom>
          <a:noFill/>
          <a:ln>
            <a:noFill/>
          </a:ln>
        </p:spPr>
        <p:txBody>
          <a:bodyPr spcFirstLastPara="1" wrap="square" lIns="91425" tIns="91425" rIns="91425" bIns="91425" anchor="t" anchorCtr="0"/>
          <a:lstStyle>
            <a:lvl1pPr marR="0" lvl="0" algn="l" rtl="0">
              <a:spcBef>
                <a:spcPts val="500"/>
              </a:spcBef>
              <a:spcAft>
                <a:spcPts val="0"/>
              </a:spcAft>
              <a:buClr>
                <a:schemeClr val="dk1"/>
              </a:buClr>
              <a:buSzPts val="1900"/>
              <a:buFont typeface="Arial"/>
              <a:buChar char="•"/>
              <a:defRPr sz="2400" b="0" i="0" u="none" strike="noStrike" cap="none">
                <a:solidFill>
                  <a:schemeClr val="lt1"/>
                </a:solidFill>
                <a:latin typeface="Roboto"/>
                <a:ea typeface="Roboto"/>
                <a:cs typeface="Roboto"/>
                <a:sym typeface="Roboto"/>
              </a:defRPr>
            </a:lvl1pPr>
            <a:lvl2pPr marR="0" lvl="1"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2pPr>
            <a:lvl3pPr marR="0" lvl="2"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3pPr>
            <a:lvl4pPr marR="0" lvl="3"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4pPr>
            <a:lvl5pPr marR="0" lvl="4"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9pPr>
          </a:lstStyle>
          <a:p>
            <a:endParaRPr/>
          </a:p>
        </p:txBody>
      </p:sp>
      <p:sp>
        <p:nvSpPr>
          <p:cNvPr id="263" name="Google Shape;263;p18"/>
          <p:cNvSpPr>
            <a:spLocks noGrp="1"/>
          </p:cNvSpPr>
          <p:nvPr>
            <p:ph type="pic" idx="4"/>
          </p:nvPr>
        </p:nvSpPr>
        <p:spPr>
          <a:xfrm>
            <a:off x="8261505" y="1747838"/>
            <a:ext cx="3378900" cy="4114800"/>
          </a:xfrm>
          <a:prstGeom prst="rect">
            <a:avLst/>
          </a:prstGeom>
          <a:noFill/>
          <a:ln>
            <a:noFill/>
          </a:ln>
        </p:spPr>
        <p:txBody>
          <a:bodyPr spcFirstLastPara="1" wrap="square" lIns="91425" tIns="91425" rIns="91425" bIns="91425" anchor="t" anchorCtr="0"/>
          <a:lstStyle>
            <a:lvl1pPr marR="0" lvl="0" algn="l" rtl="0">
              <a:spcBef>
                <a:spcPts val="500"/>
              </a:spcBef>
              <a:spcAft>
                <a:spcPts val="0"/>
              </a:spcAft>
              <a:buClr>
                <a:schemeClr val="dk1"/>
              </a:buClr>
              <a:buSzPts val="1900"/>
              <a:buFont typeface="Arial"/>
              <a:buChar char="•"/>
              <a:defRPr sz="2400" b="0" i="0" u="none" strike="noStrike" cap="none">
                <a:solidFill>
                  <a:schemeClr val="lt1"/>
                </a:solidFill>
                <a:latin typeface="Roboto"/>
                <a:ea typeface="Roboto"/>
                <a:cs typeface="Roboto"/>
                <a:sym typeface="Roboto"/>
              </a:defRPr>
            </a:lvl1pPr>
            <a:lvl2pPr marR="0" lvl="1"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2pPr>
            <a:lvl3pPr marR="0" lvl="2"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3pPr>
            <a:lvl4pPr marR="0" lvl="3"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4pPr>
            <a:lvl5pPr marR="0" lvl="4"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9pPr>
          </a:lstStyle>
          <a:p>
            <a:endParaRPr/>
          </a:p>
        </p:txBody>
      </p:sp>
      <p:sp>
        <p:nvSpPr>
          <p:cNvPr id="264" name="Google Shape;264;p18"/>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Grid (WHITE)">
  <p:cSld name="Picture Grid (DARK)">
    <p:spTree>
      <p:nvGrpSpPr>
        <p:cNvPr id="1" name="Shape 265"/>
        <p:cNvGrpSpPr/>
        <p:nvPr/>
      </p:nvGrpSpPr>
      <p:grpSpPr>
        <a:xfrm>
          <a:off x="0" y="0"/>
          <a:ext cx="0" cy="0"/>
          <a:chOff x="0" y="0"/>
          <a:chExt cx="0" cy="0"/>
        </a:xfrm>
      </p:grpSpPr>
      <p:sp>
        <p:nvSpPr>
          <p:cNvPr id="266" name="Google Shape;266;p19"/>
          <p:cNvSpPr/>
          <p:nvPr/>
        </p:nvSpPr>
        <p:spPr>
          <a:xfrm>
            <a:off x="5271721" y="3262849"/>
            <a:ext cx="1645504" cy="329390"/>
          </a:xfrm>
          <a:custGeom>
            <a:avLst/>
            <a:gdLst/>
            <a:ahLst/>
            <a:cxnLst/>
            <a:rect l="l" t="t" r="r" b="b"/>
            <a:pathLst>
              <a:path w="7139" h="1428" extrusionOk="0">
                <a:moveTo>
                  <a:pt x="6157" y="323"/>
                </a:moveTo>
                <a:cubicBezTo>
                  <a:pt x="6087" y="323"/>
                  <a:pt x="6019" y="333"/>
                  <a:pt x="5952" y="352"/>
                </a:cubicBezTo>
                <a:cubicBezTo>
                  <a:pt x="5921" y="360"/>
                  <a:pt x="5891" y="372"/>
                  <a:pt x="5863" y="386"/>
                </a:cubicBezTo>
                <a:cubicBezTo>
                  <a:pt x="5858" y="377"/>
                  <a:pt x="5851" y="370"/>
                  <a:pt x="5844" y="362"/>
                </a:cubicBezTo>
                <a:cubicBezTo>
                  <a:pt x="5818" y="336"/>
                  <a:pt x="5787" y="323"/>
                  <a:pt x="5750" y="323"/>
                </a:cubicBezTo>
                <a:lnTo>
                  <a:pt x="5610" y="323"/>
                </a:lnTo>
                <a:lnTo>
                  <a:pt x="5610" y="1416"/>
                </a:lnTo>
                <a:lnTo>
                  <a:pt x="5883" y="1416"/>
                </a:lnTo>
                <a:lnTo>
                  <a:pt x="5883" y="848"/>
                </a:lnTo>
                <a:cubicBezTo>
                  <a:pt x="5883" y="738"/>
                  <a:pt x="5901" y="696"/>
                  <a:pt x="5938" y="657"/>
                </a:cubicBezTo>
                <a:cubicBezTo>
                  <a:pt x="5975" y="619"/>
                  <a:pt x="6030" y="600"/>
                  <a:pt x="6105" y="600"/>
                </a:cubicBezTo>
                <a:lnTo>
                  <a:pt x="6223" y="600"/>
                </a:lnTo>
                <a:lnTo>
                  <a:pt x="6223" y="322"/>
                </a:lnTo>
                <a:lnTo>
                  <a:pt x="6157" y="322"/>
                </a:lnTo>
                <a:lnTo>
                  <a:pt x="6157" y="323"/>
                </a:lnTo>
                <a:close/>
                <a:moveTo>
                  <a:pt x="1033" y="0"/>
                </a:moveTo>
                <a:lnTo>
                  <a:pt x="1033" y="1281"/>
                </a:lnTo>
                <a:cubicBezTo>
                  <a:pt x="1033" y="1319"/>
                  <a:pt x="1046" y="1351"/>
                  <a:pt x="1072" y="1377"/>
                </a:cubicBezTo>
                <a:cubicBezTo>
                  <a:pt x="1098" y="1403"/>
                  <a:pt x="1129" y="1416"/>
                  <a:pt x="1166" y="1416"/>
                </a:cubicBezTo>
                <a:lnTo>
                  <a:pt x="1307" y="1416"/>
                </a:lnTo>
                <a:lnTo>
                  <a:pt x="1307" y="135"/>
                </a:lnTo>
                <a:cubicBezTo>
                  <a:pt x="1307" y="97"/>
                  <a:pt x="1294" y="64"/>
                  <a:pt x="1268" y="38"/>
                </a:cubicBezTo>
                <a:cubicBezTo>
                  <a:pt x="1241" y="12"/>
                  <a:pt x="1209" y="0"/>
                  <a:pt x="1174" y="0"/>
                </a:cubicBezTo>
                <a:lnTo>
                  <a:pt x="1033" y="0"/>
                </a:lnTo>
                <a:close/>
                <a:moveTo>
                  <a:pt x="2102" y="866"/>
                </a:moveTo>
                <a:cubicBezTo>
                  <a:pt x="2102" y="715"/>
                  <a:pt x="2051" y="535"/>
                  <a:pt x="1889" y="535"/>
                </a:cubicBezTo>
                <a:cubicBezTo>
                  <a:pt x="1727" y="535"/>
                  <a:pt x="1677" y="715"/>
                  <a:pt x="1677" y="866"/>
                </a:cubicBezTo>
                <a:cubicBezTo>
                  <a:pt x="1677" y="1017"/>
                  <a:pt x="1726" y="1194"/>
                  <a:pt x="1889" y="1194"/>
                </a:cubicBezTo>
                <a:cubicBezTo>
                  <a:pt x="2051" y="1194"/>
                  <a:pt x="2102" y="1016"/>
                  <a:pt x="2102" y="866"/>
                </a:cubicBezTo>
                <a:close/>
                <a:moveTo>
                  <a:pt x="2367" y="862"/>
                </a:moveTo>
                <a:cubicBezTo>
                  <a:pt x="2367" y="1215"/>
                  <a:pt x="2196" y="1427"/>
                  <a:pt x="1889" y="1427"/>
                </a:cubicBezTo>
                <a:cubicBezTo>
                  <a:pt x="1574" y="1427"/>
                  <a:pt x="1411" y="1215"/>
                  <a:pt x="1411" y="862"/>
                </a:cubicBezTo>
                <a:cubicBezTo>
                  <a:pt x="1411" y="509"/>
                  <a:pt x="1574" y="296"/>
                  <a:pt x="1889" y="296"/>
                </a:cubicBezTo>
                <a:cubicBezTo>
                  <a:pt x="2196" y="296"/>
                  <a:pt x="2367" y="509"/>
                  <a:pt x="2367" y="862"/>
                </a:cubicBezTo>
                <a:close/>
                <a:moveTo>
                  <a:pt x="265" y="866"/>
                </a:moveTo>
                <a:cubicBezTo>
                  <a:pt x="265" y="715"/>
                  <a:pt x="314" y="535"/>
                  <a:pt x="476" y="535"/>
                </a:cubicBezTo>
                <a:cubicBezTo>
                  <a:pt x="560" y="535"/>
                  <a:pt x="614" y="584"/>
                  <a:pt x="648" y="652"/>
                </a:cubicBezTo>
                <a:lnTo>
                  <a:pt x="932" y="652"/>
                </a:lnTo>
                <a:cubicBezTo>
                  <a:pt x="875" y="426"/>
                  <a:pt x="718" y="296"/>
                  <a:pt x="477" y="296"/>
                </a:cubicBezTo>
                <a:cubicBezTo>
                  <a:pt x="163" y="296"/>
                  <a:pt x="0" y="509"/>
                  <a:pt x="0" y="862"/>
                </a:cubicBezTo>
                <a:cubicBezTo>
                  <a:pt x="0" y="1215"/>
                  <a:pt x="163" y="1427"/>
                  <a:pt x="477" y="1427"/>
                </a:cubicBezTo>
                <a:cubicBezTo>
                  <a:pt x="718" y="1427"/>
                  <a:pt x="875" y="1297"/>
                  <a:pt x="932" y="1072"/>
                </a:cubicBezTo>
                <a:lnTo>
                  <a:pt x="746" y="1072"/>
                </a:lnTo>
                <a:cubicBezTo>
                  <a:pt x="746" y="1072"/>
                  <a:pt x="696" y="1073"/>
                  <a:pt x="667" y="1101"/>
                </a:cubicBezTo>
                <a:cubicBezTo>
                  <a:pt x="618" y="1150"/>
                  <a:pt x="578" y="1194"/>
                  <a:pt x="476" y="1194"/>
                </a:cubicBezTo>
                <a:cubicBezTo>
                  <a:pt x="314" y="1194"/>
                  <a:pt x="265" y="1016"/>
                  <a:pt x="265" y="866"/>
                </a:cubicBezTo>
                <a:close/>
                <a:moveTo>
                  <a:pt x="3243" y="321"/>
                </a:moveTo>
                <a:lnTo>
                  <a:pt x="3107" y="321"/>
                </a:lnTo>
                <a:lnTo>
                  <a:pt x="3107" y="1007"/>
                </a:lnTo>
                <a:cubicBezTo>
                  <a:pt x="3107" y="1072"/>
                  <a:pt x="3088" y="1120"/>
                  <a:pt x="3050" y="1150"/>
                </a:cubicBezTo>
                <a:cubicBezTo>
                  <a:pt x="3013" y="1180"/>
                  <a:pt x="2971" y="1195"/>
                  <a:pt x="2923" y="1195"/>
                </a:cubicBezTo>
                <a:cubicBezTo>
                  <a:pt x="2877" y="1195"/>
                  <a:pt x="2833" y="1180"/>
                  <a:pt x="2796" y="1150"/>
                </a:cubicBezTo>
                <a:cubicBezTo>
                  <a:pt x="2758" y="1119"/>
                  <a:pt x="2739" y="1072"/>
                  <a:pt x="2739" y="1007"/>
                </a:cubicBezTo>
                <a:lnTo>
                  <a:pt x="2739" y="461"/>
                </a:lnTo>
                <a:cubicBezTo>
                  <a:pt x="2739" y="423"/>
                  <a:pt x="2728" y="390"/>
                  <a:pt x="2703" y="362"/>
                </a:cubicBezTo>
                <a:cubicBezTo>
                  <a:pt x="2678" y="335"/>
                  <a:pt x="2647" y="321"/>
                  <a:pt x="2608" y="321"/>
                </a:cubicBezTo>
                <a:lnTo>
                  <a:pt x="2471" y="321"/>
                </a:lnTo>
                <a:lnTo>
                  <a:pt x="2471" y="956"/>
                </a:lnTo>
                <a:cubicBezTo>
                  <a:pt x="2471" y="1150"/>
                  <a:pt x="2522" y="1269"/>
                  <a:pt x="2615" y="1335"/>
                </a:cubicBezTo>
                <a:cubicBezTo>
                  <a:pt x="2707" y="1402"/>
                  <a:pt x="2809" y="1425"/>
                  <a:pt x="2924" y="1425"/>
                </a:cubicBezTo>
                <a:cubicBezTo>
                  <a:pt x="3038" y="1425"/>
                  <a:pt x="3141" y="1402"/>
                  <a:pt x="3233" y="1335"/>
                </a:cubicBezTo>
                <a:cubicBezTo>
                  <a:pt x="3326" y="1268"/>
                  <a:pt x="3378" y="1148"/>
                  <a:pt x="3378" y="956"/>
                </a:cubicBezTo>
                <a:lnTo>
                  <a:pt x="3378" y="460"/>
                </a:lnTo>
                <a:cubicBezTo>
                  <a:pt x="3377" y="423"/>
                  <a:pt x="3364" y="390"/>
                  <a:pt x="3339" y="362"/>
                </a:cubicBezTo>
                <a:cubicBezTo>
                  <a:pt x="3314" y="335"/>
                  <a:pt x="3283" y="321"/>
                  <a:pt x="3243" y="321"/>
                </a:cubicBezTo>
                <a:close/>
                <a:moveTo>
                  <a:pt x="4323" y="0"/>
                </a:moveTo>
                <a:lnTo>
                  <a:pt x="4185" y="0"/>
                </a:lnTo>
                <a:lnTo>
                  <a:pt x="4185" y="406"/>
                </a:lnTo>
                <a:cubicBezTo>
                  <a:pt x="4144" y="366"/>
                  <a:pt x="4057" y="296"/>
                  <a:pt x="3924" y="296"/>
                </a:cubicBezTo>
                <a:cubicBezTo>
                  <a:pt x="3645" y="296"/>
                  <a:pt x="3486" y="509"/>
                  <a:pt x="3486" y="861"/>
                </a:cubicBezTo>
                <a:cubicBezTo>
                  <a:pt x="3486" y="1214"/>
                  <a:pt x="3650" y="1426"/>
                  <a:pt x="3969" y="1426"/>
                </a:cubicBezTo>
                <a:cubicBezTo>
                  <a:pt x="4281" y="1426"/>
                  <a:pt x="4454" y="1217"/>
                  <a:pt x="4455" y="866"/>
                </a:cubicBezTo>
                <a:lnTo>
                  <a:pt x="4455" y="133"/>
                </a:lnTo>
                <a:cubicBezTo>
                  <a:pt x="4455" y="97"/>
                  <a:pt x="4442" y="64"/>
                  <a:pt x="4416" y="38"/>
                </a:cubicBezTo>
                <a:cubicBezTo>
                  <a:pt x="4391" y="12"/>
                  <a:pt x="4359" y="0"/>
                  <a:pt x="4323" y="0"/>
                </a:cubicBezTo>
                <a:close/>
                <a:moveTo>
                  <a:pt x="3753" y="866"/>
                </a:moveTo>
                <a:cubicBezTo>
                  <a:pt x="3753" y="715"/>
                  <a:pt x="3803" y="535"/>
                  <a:pt x="3968" y="535"/>
                </a:cubicBezTo>
                <a:cubicBezTo>
                  <a:pt x="4132" y="535"/>
                  <a:pt x="4184" y="713"/>
                  <a:pt x="4185" y="862"/>
                </a:cubicBezTo>
                <a:lnTo>
                  <a:pt x="4185" y="866"/>
                </a:lnTo>
                <a:cubicBezTo>
                  <a:pt x="4185" y="1017"/>
                  <a:pt x="4132" y="1194"/>
                  <a:pt x="3968" y="1194"/>
                </a:cubicBezTo>
                <a:cubicBezTo>
                  <a:pt x="3803" y="1194"/>
                  <a:pt x="3753" y="1016"/>
                  <a:pt x="3753" y="866"/>
                </a:cubicBezTo>
                <a:close/>
                <a:moveTo>
                  <a:pt x="5510" y="799"/>
                </a:moveTo>
                <a:cubicBezTo>
                  <a:pt x="5510" y="822"/>
                  <a:pt x="5506" y="843"/>
                  <a:pt x="5496" y="862"/>
                </a:cubicBezTo>
                <a:cubicBezTo>
                  <a:pt x="5491" y="874"/>
                  <a:pt x="5482" y="886"/>
                  <a:pt x="5474" y="896"/>
                </a:cubicBezTo>
                <a:cubicBezTo>
                  <a:pt x="5449" y="923"/>
                  <a:pt x="5419" y="937"/>
                  <a:pt x="5382" y="937"/>
                </a:cubicBezTo>
                <a:lnTo>
                  <a:pt x="4827" y="937"/>
                </a:lnTo>
                <a:cubicBezTo>
                  <a:pt x="4833" y="1068"/>
                  <a:pt x="4897" y="1194"/>
                  <a:pt x="5034" y="1194"/>
                </a:cubicBezTo>
                <a:cubicBezTo>
                  <a:pt x="5136" y="1194"/>
                  <a:pt x="5176" y="1148"/>
                  <a:pt x="5224" y="1100"/>
                </a:cubicBezTo>
                <a:cubicBezTo>
                  <a:pt x="5252" y="1072"/>
                  <a:pt x="5302" y="1071"/>
                  <a:pt x="5302" y="1071"/>
                </a:cubicBezTo>
                <a:lnTo>
                  <a:pt x="5488" y="1071"/>
                </a:lnTo>
                <a:cubicBezTo>
                  <a:pt x="5430" y="1295"/>
                  <a:pt x="5274" y="1426"/>
                  <a:pt x="5033" y="1426"/>
                </a:cubicBezTo>
                <a:cubicBezTo>
                  <a:pt x="4719" y="1426"/>
                  <a:pt x="4556" y="1214"/>
                  <a:pt x="4556" y="861"/>
                </a:cubicBezTo>
                <a:cubicBezTo>
                  <a:pt x="4556" y="508"/>
                  <a:pt x="4719" y="295"/>
                  <a:pt x="5033" y="295"/>
                </a:cubicBezTo>
                <a:cubicBezTo>
                  <a:pt x="5274" y="295"/>
                  <a:pt x="5430" y="425"/>
                  <a:pt x="5488" y="651"/>
                </a:cubicBezTo>
                <a:cubicBezTo>
                  <a:pt x="5498" y="691"/>
                  <a:pt x="5505" y="734"/>
                  <a:pt x="5508" y="780"/>
                </a:cubicBezTo>
                <a:lnTo>
                  <a:pt x="5510" y="799"/>
                </a:lnTo>
                <a:close/>
                <a:moveTo>
                  <a:pt x="4839" y="725"/>
                </a:moveTo>
                <a:lnTo>
                  <a:pt x="5233" y="725"/>
                </a:lnTo>
                <a:cubicBezTo>
                  <a:pt x="5232" y="623"/>
                  <a:pt x="5145" y="535"/>
                  <a:pt x="5035" y="535"/>
                </a:cubicBezTo>
                <a:cubicBezTo>
                  <a:pt x="4922" y="535"/>
                  <a:pt x="4847" y="623"/>
                  <a:pt x="4839" y="725"/>
                </a:cubicBezTo>
                <a:close/>
                <a:moveTo>
                  <a:pt x="7138" y="600"/>
                </a:moveTo>
                <a:cubicBezTo>
                  <a:pt x="7138" y="503"/>
                  <a:pt x="7100" y="427"/>
                  <a:pt x="7024" y="373"/>
                </a:cubicBezTo>
                <a:cubicBezTo>
                  <a:pt x="6952" y="322"/>
                  <a:pt x="6842" y="296"/>
                  <a:pt x="6697" y="296"/>
                </a:cubicBezTo>
                <a:cubicBezTo>
                  <a:pt x="6566" y="296"/>
                  <a:pt x="6467" y="328"/>
                  <a:pt x="6397" y="389"/>
                </a:cubicBezTo>
                <a:cubicBezTo>
                  <a:pt x="6334" y="443"/>
                  <a:pt x="6296" y="517"/>
                  <a:pt x="6286" y="600"/>
                </a:cubicBezTo>
                <a:lnTo>
                  <a:pt x="6547" y="600"/>
                </a:lnTo>
                <a:cubicBezTo>
                  <a:pt x="6560" y="566"/>
                  <a:pt x="6583" y="545"/>
                  <a:pt x="6611" y="534"/>
                </a:cubicBezTo>
                <a:cubicBezTo>
                  <a:pt x="6639" y="523"/>
                  <a:pt x="6672" y="518"/>
                  <a:pt x="6708" y="518"/>
                </a:cubicBezTo>
                <a:cubicBezTo>
                  <a:pt x="6753" y="518"/>
                  <a:pt x="6786" y="524"/>
                  <a:pt x="6819" y="536"/>
                </a:cubicBezTo>
                <a:cubicBezTo>
                  <a:pt x="6859" y="550"/>
                  <a:pt x="6879" y="575"/>
                  <a:pt x="6879" y="615"/>
                </a:cubicBezTo>
                <a:cubicBezTo>
                  <a:pt x="6879" y="658"/>
                  <a:pt x="6822" y="699"/>
                  <a:pt x="6708" y="714"/>
                </a:cubicBezTo>
                <a:cubicBezTo>
                  <a:pt x="6571" y="732"/>
                  <a:pt x="6462" y="748"/>
                  <a:pt x="6362" y="823"/>
                </a:cubicBezTo>
                <a:cubicBezTo>
                  <a:pt x="6299" y="872"/>
                  <a:pt x="6259" y="962"/>
                  <a:pt x="6259" y="1075"/>
                </a:cubicBezTo>
                <a:cubicBezTo>
                  <a:pt x="6259" y="1196"/>
                  <a:pt x="6294" y="1282"/>
                  <a:pt x="6363" y="1335"/>
                </a:cubicBezTo>
                <a:cubicBezTo>
                  <a:pt x="6425" y="1384"/>
                  <a:pt x="6525" y="1425"/>
                  <a:pt x="6688" y="1425"/>
                </a:cubicBezTo>
                <a:cubicBezTo>
                  <a:pt x="6834" y="1425"/>
                  <a:pt x="6943" y="1391"/>
                  <a:pt x="7016" y="1341"/>
                </a:cubicBezTo>
                <a:cubicBezTo>
                  <a:pt x="7091" y="1287"/>
                  <a:pt x="7133" y="1225"/>
                  <a:pt x="7135" y="1111"/>
                </a:cubicBezTo>
                <a:lnTo>
                  <a:pt x="7135" y="600"/>
                </a:lnTo>
                <a:lnTo>
                  <a:pt x="7138" y="600"/>
                </a:lnTo>
                <a:close/>
                <a:moveTo>
                  <a:pt x="6672" y="1195"/>
                </a:moveTo>
                <a:cubicBezTo>
                  <a:pt x="6649" y="1195"/>
                  <a:pt x="6579" y="1190"/>
                  <a:pt x="6548" y="1159"/>
                </a:cubicBezTo>
                <a:cubicBezTo>
                  <a:pt x="6527" y="1138"/>
                  <a:pt x="6512" y="1115"/>
                  <a:pt x="6512" y="1075"/>
                </a:cubicBezTo>
                <a:cubicBezTo>
                  <a:pt x="6512" y="1046"/>
                  <a:pt x="6522" y="1018"/>
                  <a:pt x="6539" y="999"/>
                </a:cubicBezTo>
                <a:cubicBezTo>
                  <a:pt x="6578" y="957"/>
                  <a:pt x="6620" y="951"/>
                  <a:pt x="6711" y="930"/>
                </a:cubicBezTo>
                <a:cubicBezTo>
                  <a:pt x="6771" y="916"/>
                  <a:pt x="6845" y="894"/>
                  <a:pt x="6883" y="871"/>
                </a:cubicBezTo>
                <a:lnTo>
                  <a:pt x="6883" y="953"/>
                </a:lnTo>
                <a:cubicBezTo>
                  <a:pt x="6884" y="1028"/>
                  <a:pt x="6886" y="1089"/>
                  <a:pt x="6844" y="1131"/>
                </a:cubicBezTo>
                <a:cubicBezTo>
                  <a:pt x="6802" y="1173"/>
                  <a:pt x="6744" y="1195"/>
                  <a:pt x="6672" y="11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00">
              <a:solidFill>
                <a:schemeClr val="dk1"/>
              </a:solidFill>
              <a:latin typeface="Roboto"/>
              <a:ea typeface="Roboto"/>
              <a:cs typeface="Roboto"/>
              <a:sym typeface="Roboto"/>
            </a:endParaRPr>
          </a:p>
        </p:txBody>
      </p:sp>
      <p:sp>
        <p:nvSpPr>
          <p:cNvPr id="267" name="Google Shape;267;p19"/>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fo &amp; Chart (WHITE)">
  <p:cSld name="Info &amp; Chart (DARK)">
    <p:spTree>
      <p:nvGrpSpPr>
        <p:cNvPr id="1" name="Shape 268"/>
        <p:cNvGrpSpPr/>
        <p:nvPr/>
      </p:nvGrpSpPr>
      <p:grpSpPr>
        <a:xfrm>
          <a:off x="0" y="0"/>
          <a:ext cx="0" cy="0"/>
          <a:chOff x="0" y="0"/>
          <a:chExt cx="0" cy="0"/>
        </a:xfrm>
      </p:grpSpPr>
      <p:sp>
        <p:nvSpPr>
          <p:cNvPr id="269" name="Google Shape;269;p20"/>
          <p:cNvSpPr/>
          <p:nvPr/>
        </p:nvSpPr>
        <p:spPr>
          <a:xfrm>
            <a:off x="548503" y="1138937"/>
            <a:ext cx="3199500" cy="150780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Roboto"/>
              <a:ea typeface="Roboto"/>
              <a:cs typeface="Roboto"/>
              <a:sym typeface="Roboto"/>
            </a:endParaRPr>
          </a:p>
        </p:txBody>
      </p:sp>
      <p:grpSp>
        <p:nvGrpSpPr>
          <p:cNvPr id="270" name="Google Shape;270;p20"/>
          <p:cNvGrpSpPr/>
          <p:nvPr/>
        </p:nvGrpSpPr>
        <p:grpSpPr>
          <a:xfrm>
            <a:off x="548482" y="6487926"/>
            <a:ext cx="712706" cy="138792"/>
            <a:chOff x="382588" y="4784726"/>
            <a:chExt cx="896937" cy="174625"/>
          </a:xfrm>
        </p:grpSpPr>
        <p:sp>
          <p:nvSpPr>
            <p:cNvPr id="271" name="Google Shape;271;p20"/>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72" name="Google Shape;272;p20"/>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73" name="Google Shape;273;p20"/>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74" name="Google Shape;274;p20"/>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75" name="Google Shape;275;p20"/>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76" name="Google Shape;276;p20"/>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77" name="Google Shape;277;p20"/>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278" name="Google Shape;278;p20"/>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279" name="Google Shape;279;p20"/>
          <p:cNvCxnSpPr/>
          <p:nvPr/>
        </p:nvCxnSpPr>
        <p:spPr>
          <a:xfrm>
            <a:off x="548503" y="549560"/>
            <a:ext cx="3199500" cy="0"/>
          </a:xfrm>
          <a:prstGeom prst="straightConnector1">
            <a:avLst/>
          </a:prstGeom>
          <a:noFill/>
          <a:ln w="9525" cap="flat" cmpd="sng">
            <a:solidFill>
              <a:srgbClr val="E6E6E6"/>
            </a:solidFill>
            <a:prstDash val="solid"/>
            <a:round/>
            <a:headEnd type="none" w="sm" len="sm"/>
            <a:tailEnd type="none" w="sm" len="sm"/>
          </a:ln>
        </p:spPr>
      </p:cxnSp>
      <p:cxnSp>
        <p:nvCxnSpPr>
          <p:cNvPr id="280" name="Google Shape;280;p20"/>
          <p:cNvCxnSpPr/>
          <p:nvPr/>
        </p:nvCxnSpPr>
        <p:spPr>
          <a:xfrm>
            <a:off x="3972367" y="549560"/>
            <a:ext cx="7679100" cy="0"/>
          </a:xfrm>
          <a:prstGeom prst="straightConnector1">
            <a:avLst/>
          </a:prstGeom>
          <a:noFill/>
          <a:ln w="9525" cap="flat" cmpd="sng">
            <a:solidFill>
              <a:srgbClr val="616161"/>
            </a:solidFill>
            <a:prstDash val="solid"/>
            <a:round/>
            <a:headEnd type="none" w="sm" len="sm"/>
            <a:tailEnd type="none" w="sm" len="sm"/>
          </a:ln>
        </p:spPr>
      </p:cxnSp>
      <p:sp>
        <p:nvSpPr>
          <p:cNvPr id="281" name="Google Shape;281;p20"/>
          <p:cNvSpPr txBox="1">
            <a:spLocks noGrp="1"/>
          </p:cNvSpPr>
          <p:nvPr>
            <p:ph type="title"/>
          </p:nvPr>
        </p:nvSpPr>
        <p:spPr>
          <a:xfrm>
            <a:off x="687171" y="1372471"/>
            <a:ext cx="2925300" cy="1107900"/>
          </a:xfrm>
          <a:prstGeom prst="rect">
            <a:avLst/>
          </a:prstGeom>
          <a:noFill/>
          <a:ln>
            <a:noFill/>
          </a:ln>
        </p:spPr>
        <p:txBody>
          <a:bodyPr spcFirstLastPara="1" wrap="square" lIns="91425" tIns="91425" rIns="91425" bIns="91425" anchor="t" anchorCtr="0"/>
          <a:lstStyle>
            <a:lvl1pPr marR="0" lvl="0" algn="l" rtl="0">
              <a:lnSpc>
                <a:spcPct val="80000"/>
              </a:lnSpc>
              <a:spcBef>
                <a:spcPts val="0"/>
              </a:spcBef>
              <a:spcAft>
                <a:spcPts val="0"/>
              </a:spcAft>
              <a:buClr>
                <a:schemeClr val="lt1"/>
              </a:buClr>
              <a:buSzPts val="2700"/>
              <a:buFont typeface="Lato"/>
              <a:buNone/>
              <a:defRPr sz="2700" b="0" i="0" u="none" strike="noStrike" cap="none">
                <a:solidFill>
                  <a:schemeClr val="lt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2" name="Google Shape;282;p20"/>
          <p:cNvSpPr txBox="1">
            <a:spLocks noGrp="1"/>
          </p:cNvSpPr>
          <p:nvPr>
            <p:ph type="body" idx="1"/>
          </p:nvPr>
        </p:nvSpPr>
        <p:spPr>
          <a:xfrm>
            <a:off x="687170" y="3048000"/>
            <a:ext cx="2925300" cy="2743200"/>
          </a:xfrm>
          <a:prstGeom prst="rect">
            <a:avLst/>
          </a:prstGeom>
          <a:noFill/>
          <a:ln>
            <a:noFill/>
          </a:ln>
        </p:spPr>
        <p:txBody>
          <a:bodyPr spcFirstLastPara="1" wrap="square" lIns="91425" tIns="91425" rIns="91425" bIns="91425" anchor="t" anchorCtr="0"/>
          <a:lstStyle>
            <a:lvl1pPr marL="457200" marR="0" lvl="0" indent="-285750" algn="l" rtl="0">
              <a:spcBef>
                <a:spcPts val="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1pPr>
            <a:lvl2pPr marL="914400" marR="0" lvl="1"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2pPr>
            <a:lvl3pPr marL="1371600" marR="0" lvl="2"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3pPr>
            <a:lvl4pPr marL="1828800" marR="0" lvl="3"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4pPr>
            <a:lvl5pPr marL="2286000" marR="0" lvl="4"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5pPr>
            <a:lvl6pPr marL="2743200" marR="0" lvl="5" indent="-355600" algn="l" rtl="0">
              <a:spcBef>
                <a:spcPts val="7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283" name="Google Shape;283;p20"/>
          <p:cNvSpPr>
            <a:spLocks noGrp="1"/>
          </p:cNvSpPr>
          <p:nvPr>
            <p:ph type="chart" idx="2"/>
          </p:nvPr>
        </p:nvSpPr>
        <p:spPr>
          <a:xfrm>
            <a:off x="4003927" y="1138237"/>
            <a:ext cx="7647600" cy="4794300"/>
          </a:xfrm>
          <a:prstGeom prst="rect">
            <a:avLst/>
          </a:prstGeom>
          <a:noFill/>
          <a:ln>
            <a:noFill/>
          </a:ln>
        </p:spPr>
        <p:txBody>
          <a:bodyPr spcFirstLastPara="1" wrap="square" lIns="91425" tIns="91425" rIns="91425" bIns="91425" anchor="t" anchorCtr="0"/>
          <a:lstStyle>
            <a:lvl1pPr marR="0" lvl="0" algn="l" rtl="0">
              <a:spcBef>
                <a:spcPts val="500"/>
              </a:spcBef>
              <a:spcAft>
                <a:spcPts val="0"/>
              </a:spcAft>
              <a:buClr>
                <a:schemeClr val="dk1"/>
              </a:buClr>
              <a:buSzPts val="1900"/>
              <a:buFont typeface="Arial"/>
              <a:buChar char="•"/>
              <a:defRPr sz="2400" b="0" i="0" u="none" strike="noStrike" cap="none">
                <a:solidFill>
                  <a:schemeClr val="lt1"/>
                </a:solidFill>
                <a:latin typeface="Roboto"/>
                <a:ea typeface="Roboto"/>
                <a:cs typeface="Roboto"/>
                <a:sym typeface="Roboto"/>
              </a:defRPr>
            </a:lvl1pPr>
            <a:lvl2pPr marR="0" lvl="1"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2pPr>
            <a:lvl3pPr marR="0" lvl="2"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3pPr>
            <a:lvl4pPr marR="0" lvl="3"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4pPr>
            <a:lvl5pPr marR="0" lvl="4" algn="l" rtl="0">
              <a:spcBef>
                <a:spcPts val="500"/>
              </a:spcBef>
              <a:spcAft>
                <a:spcPts val="0"/>
              </a:spcAft>
              <a:buClr>
                <a:schemeClr val="dk1"/>
              </a:buClr>
              <a:buSzPts val="1900"/>
              <a:buFont typeface="Arial"/>
              <a:buChar char="•"/>
              <a:defRPr sz="2400" b="0" i="0" u="none" strike="noStrike" cap="none">
                <a:solidFill>
                  <a:srgbClr val="595B59"/>
                </a:solidFill>
                <a:latin typeface="Roboto Light"/>
                <a:ea typeface="Roboto Light"/>
                <a:cs typeface="Roboto Light"/>
                <a:sym typeface="Roboto Light"/>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9pPr>
          </a:lstStyle>
          <a:p>
            <a:endParaRPr/>
          </a:p>
        </p:txBody>
      </p:sp>
      <p:sp>
        <p:nvSpPr>
          <p:cNvPr id="284" name="Google Shape;284;p20"/>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age (WHITE)">
  <p:cSld name="Cover Page (DARK)">
    <p:spTree>
      <p:nvGrpSpPr>
        <p:cNvPr id="1" name="Shape 22"/>
        <p:cNvGrpSpPr/>
        <p:nvPr/>
      </p:nvGrpSpPr>
      <p:grpSpPr>
        <a:xfrm>
          <a:off x="0" y="0"/>
          <a:ext cx="0" cy="0"/>
          <a:chOff x="0" y="0"/>
          <a:chExt cx="0" cy="0"/>
        </a:xfrm>
      </p:grpSpPr>
      <p:sp>
        <p:nvSpPr>
          <p:cNvPr id="23" name="Google Shape;23;p3"/>
          <p:cNvSpPr/>
          <p:nvPr/>
        </p:nvSpPr>
        <p:spPr>
          <a:xfrm>
            <a:off x="1081301" y="2273887"/>
            <a:ext cx="2051749" cy="410700"/>
          </a:xfrm>
          <a:custGeom>
            <a:avLst/>
            <a:gdLst/>
            <a:ahLst/>
            <a:cxnLst/>
            <a:rect l="l" t="t" r="r" b="b"/>
            <a:pathLst>
              <a:path w="7139" h="1428" extrusionOk="0">
                <a:moveTo>
                  <a:pt x="6157" y="323"/>
                </a:moveTo>
                <a:cubicBezTo>
                  <a:pt x="6087" y="323"/>
                  <a:pt x="6019" y="333"/>
                  <a:pt x="5952" y="352"/>
                </a:cubicBezTo>
                <a:cubicBezTo>
                  <a:pt x="5921" y="360"/>
                  <a:pt x="5891" y="372"/>
                  <a:pt x="5863" y="386"/>
                </a:cubicBezTo>
                <a:cubicBezTo>
                  <a:pt x="5858" y="377"/>
                  <a:pt x="5851" y="370"/>
                  <a:pt x="5844" y="362"/>
                </a:cubicBezTo>
                <a:cubicBezTo>
                  <a:pt x="5818" y="336"/>
                  <a:pt x="5787" y="323"/>
                  <a:pt x="5750" y="323"/>
                </a:cubicBezTo>
                <a:lnTo>
                  <a:pt x="5610" y="323"/>
                </a:lnTo>
                <a:lnTo>
                  <a:pt x="5610" y="1416"/>
                </a:lnTo>
                <a:lnTo>
                  <a:pt x="5883" y="1416"/>
                </a:lnTo>
                <a:lnTo>
                  <a:pt x="5883" y="848"/>
                </a:lnTo>
                <a:cubicBezTo>
                  <a:pt x="5883" y="738"/>
                  <a:pt x="5901" y="696"/>
                  <a:pt x="5938" y="657"/>
                </a:cubicBezTo>
                <a:cubicBezTo>
                  <a:pt x="5975" y="619"/>
                  <a:pt x="6030" y="600"/>
                  <a:pt x="6105" y="600"/>
                </a:cubicBezTo>
                <a:lnTo>
                  <a:pt x="6223" y="600"/>
                </a:lnTo>
                <a:lnTo>
                  <a:pt x="6223" y="322"/>
                </a:lnTo>
                <a:lnTo>
                  <a:pt x="6157" y="322"/>
                </a:lnTo>
                <a:lnTo>
                  <a:pt x="6157" y="323"/>
                </a:lnTo>
                <a:close/>
                <a:moveTo>
                  <a:pt x="1033" y="0"/>
                </a:moveTo>
                <a:lnTo>
                  <a:pt x="1033" y="1281"/>
                </a:lnTo>
                <a:cubicBezTo>
                  <a:pt x="1033" y="1319"/>
                  <a:pt x="1046" y="1351"/>
                  <a:pt x="1072" y="1377"/>
                </a:cubicBezTo>
                <a:cubicBezTo>
                  <a:pt x="1098" y="1403"/>
                  <a:pt x="1129" y="1416"/>
                  <a:pt x="1166" y="1416"/>
                </a:cubicBezTo>
                <a:lnTo>
                  <a:pt x="1307" y="1416"/>
                </a:lnTo>
                <a:lnTo>
                  <a:pt x="1307" y="135"/>
                </a:lnTo>
                <a:cubicBezTo>
                  <a:pt x="1307" y="97"/>
                  <a:pt x="1294" y="64"/>
                  <a:pt x="1268" y="38"/>
                </a:cubicBezTo>
                <a:cubicBezTo>
                  <a:pt x="1241" y="12"/>
                  <a:pt x="1209" y="0"/>
                  <a:pt x="1174" y="0"/>
                </a:cubicBezTo>
                <a:lnTo>
                  <a:pt x="1033" y="0"/>
                </a:lnTo>
                <a:close/>
                <a:moveTo>
                  <a:pt x="2102" y="866"/>
                </a:moveTo>
                <a:cubicBezTo>
                  <a:pt x="2102" y="715"/>
                  <a:pt x="2051" y="535"/>
                  <a:pt x="1889" y="535"/>
                </a:cubicBezTo>
                <a:cubicBezTo>
                  <a:pt x="1727" y="535"/>
                  <a:pt x="1677" y="715"/>
                  <a:pt x="1677" y="866"/>
                </a:cubicBezTo>
                <a:cubicBezTo>
                  <a:pt x="1677" y="1017"/>
                  <a:pt x="1726" y="1194"/>
                  <a:pt x="1889" y="1194"/>
                </a:cubicBezTo>
                <a:cubicBezTo>
                  <a:pt x="2051" y="1194"/>
                  <a:pt x="2102" y="1016"/>
                  <a:pt x="2102" y="866"/>
                </a:cubicBezTo>
                <a:close/>
                <a:moveTo>
                  <a:pt x="2367" y="862"/>
                </a:moveTo>
                <a:cubicBezTo>
                  <a:pt x="2367" y="1215"/>
                  <a:pt x="2196" y="1427"/>
                  <a:pt x="1889" y="1427"/>
                </a:cubicBezTo>
                <a:cubicBezTo>
                  <a:pt x="1574" y="1427"/>
                  <a:pt x="1411" y="1215"/>
                  <a:pt x="1411" y="862"/>
                </a:cubicBezTo>
                <a:cubicBezTo>
                  <a:pt x="1411" y="509"/>
                  <a:pt x="1574" y="296"/>
                  <a:pt x="1889" y="296"/>
                </a:cubicBezTo>
                <a:cubicBezTo>
                  <a:pt x="2196" y="296"/>
                  <a:pt x="2367" y="509"/>
                  <a:pt x="2367" y="862"/>
                </a:cubicBezTo>
                <a:close/>
                <a:moveTo>
                  <a:pt x="265" y="866"/>
                </a:moveTo>
                <a:cubicBezTo>
                  <a:pt x="265" y="715"/>
                  <a:pt x="314" y="535"/>
                  <a:pt x="476" y="535"/>
                </a:cubicBezTo>
                <a:cubicBezTo>
                  <a:pt x="560" y="535"/>
                  <a:pt x="614" y="584"/>
                  <a:pt x="648" y="652"/>
                </a:cubicBezTo>
                <a:lnTo>
                  <a:pt x="932" y="652"/>
                </a:lnTo>
                <a:cubicBezTo>
                  <a:pt x="875" y="426"/>
                  <a:pt x="718" y="296"/>
                  <a:pt x="477" y="296"/>
                </a:cubicBezTo>
                <a:cubicBezTo>
                  <a:pt x="163" y="296"/>
                  <a:pt x="0" y="509"/>
                  <a:pt x="0" y="862"/>
                </a:cubicBezTo>
                <a:cubicBezTo>
                  <a:pt x="0" y="1215"/>
                  <a:pt x="163" y="1427"/>
                  <a:pt x="477" y="1427"/>
                </a:cubicBezTo>
                <a:cubicBezTo>
                  <a:pt x="718" y="1427"/>
                  <a:pt x="875" y="1297"/>
                  <a:pt x="932" y="1072"/>
                </a:cubicBezTo>
                <a:lnTo>
                  <a:pt x="746" y="1072"/>
                </a:lnTo>
                <a:cubicBezTo>
                  <a:pt x="746" y="1072"/>
                  <a:pt x="696" y="1073"/>
                  <a:pt x="667" y="1101"/>
                </a:cubicBezTo>
                <a:cubicBezTo>
                  <a:pt x="618" y="1150"/>
                  <a:pt x="578" y="1194"/>
                  <a:pt x="476" y="1194"/>
                </a:cubicBezTo>
                <a:cubicBezTo>
                  <a:pt x="314" y="1194"/>
                  <a:pt x="265" y="1016"/>
                  <a:pt x="265" y="866"/>
                </a:cubicBezTo>
                <a:close/>
                <a:moveTo>
                  <a:pt x="3243" y="321"/>
                </a:moveTo>
                <a:lnTo>
                  <a:pt x="3107" y="321"/>
                </a:lnTo>
                <a:lnTo>
                  <a:pt x="3107" y="1007"/>
                </a:lnTo>
                <a:cubicBezTo>
                  <a:pt x="3107" y="1072"/>
                  <a:pt x="3088" y="1120"/>
                  <a:pt x="3050" y="1150"/>
                </a:cubicBezTo>
                <a:cubicBezTo>
                  <a:pt x="3013" y="1180"/>
                  <a:pt x="2971" y="1195"/>
                  <a:pt x="2923" y="1195"/>
                </a:cubicBezTo>
                <a:cubicBezTo>
                  <a:pt x="2877" y="1195"/>
                  <a:pt x="2833" y="1180"/>
                  <a:pt x="2796" y="1150"/>
                </a:cubicBezTo>
                <a:cubicBezTo>
                  <a:pt x="2758" y="1119"/>
                  <a:pt x="2739" y="1072"/>
                  <a:pt x="2739" y="1007"/>
                </a:cubicBezTo>
                <a:lnTo>
                  <a:pt x="2739" y="461"/>
                </a:lnTo>
                <a:cubicBezTo>
                  <a:pt x="2739" y="423"/>
                  <a:pt x="2728" y="390"/>
                  <a:pt x="2703" y="362"/>
                </a:cubicBezTo>
                <a:cubicBezTo>
                  <a:pt x="2678" y="335"/>
                  <a:pt x="2647" y="321"/>
                  <a:pt x="2608" y="321"/>
                </a:cubicBezTo>
                <a:lnTo>
                  <a:pt x="2471" y="321"/>
                </a:lnTo>
                <a:lnTo>
                  <a:pt x="2471" y="956"/>
                </a:lnTo>
                <a:cubicBezTo>
                  <a:pt x="2471" y="1150"/>
                  <a:pt x="2522" y="1269"/>
                  <a:pt x="2615" y="1335"/>
                </a:cubicBezTo>
                <a:cubicBezTo>
                  <a:pt x="2707" y="1402"/>
                  <a:pt x="2809" y="1425"/>
                  <a:pt x="2924" y="1425"/>
                </a:cubicBezTo>
                <a:cubicBezTo>
                  <a:pt x="3038" y="1425"/>
                  <a:pt x="3141" y="1402"/>
                  <a:pt x="3233" y="1335"/>
                </a:cubicBezTo>
                <a:cubicBezTo>
                  <a:pt x="3326" y="1268"/>
                  <a:pt x="3378" y="1148"/>
                  <a:pt x="3378" y="956"/>
                </a:cubicBezTo>
                <a:lnTo>
                  <a:pt x="3378" y="460"/>
                </a:lnTo>
                <a:cubicBezTo>
                  <a:pt x="3377" y="423"/>
                  <a:pt x="3364" y="390"/>
                  <a:pt x="3339" y="362"/>
                </a:cubicBezTo>
                <a:cubicBezTo>
                  <a:pt x="3314" y="335"/>
                  <a:pt x="3283" y="321"/>
                  <a:pt x="3243" y="321"/>
                </a:cubicBezTo>
                <a:close/>
                <a:moveTo>
                  <a:pt x="4323" y="0"/>
                </a:moveTo>
                <a:lnTo>
                  <a:pt x="4185" y="0"/>
                </a:lnTo>
                <a:lnTo>
                  <a:pt x="4185" y="406"/>
                </a:lnTo>
                <a:cubicBezTo>
                  <a:pt x="4144" y="366"/>
                  <a:pt x="4057" y="296"/>
                  <a:pt x="3924" y="296"/>
                </a:cubicBezTo>
                <a:cubicBezTo>
                  <a:pt x="3645" y="296"/>
                  <a:pt x="3486" y="509"/>
                  <a:pt x="3486" y="861"/>
                </a:cubicBezTo>
                <a:cubicBezTo>
                  <a:pt x="3486" y="1214"/>
                  <a:pt x="3650" y="1426"/>
                  <a:pt x="3969" y="1426"/>
                </a:cubicBezTo>
                <a:cubicBezTo>
                  <a:pt x="4281" y="1426"/>
                  <a:pt x="4454" y="1217"/>
                  <a:pt x="4455" y="866"/>
                </a:cubicBezTo>
                <a:lnTo>
                  <a:pt x="4455" y="133"/>
                </a:lnTo>
                <a:cubicBezTo>
                  <a:pt x="4455" y="97"/>
                  <a:pt x="4442" y="64"/>
                  <a:pt x="4416" y="38"/>
                </a:cubicBezTo>
                <a:cubicBezTo>
                  <a:pt x="4391" y="12"/>
                  <a:pt x="4359" y="0"/>
                  <a:pt x="4323" y="0"/>
                </a:cubicBezTo>
                <a:close/>
                <a:moveTo>
                  <a:pt x="3753" y="866"/>
                </a:moveTo>
                <a:cubicBezTo>
                  <a:pt x="3753" y="715"/>
                  <a:pt x="3803" y="535"/>
                  <a:pt x="3968" y="535"/>
                </a:cubicBezTo>
                <a:cubicBezTo>
                  <a:pt x="4132" y="535"/>
                  <a:pt x="4184" y="713"/>
                  <a:pt x="4185" y="862"/>
                </a:cubicBezTo>
                <a:lnTo>
                  <a:pt x="4185" y="866"/>
                </a:lnTo>
                <a:cubicBezTo>
                  <a:pt x="4185" y="1017"/>
                  <a:pt x="4132" y="1194"/>
                  <a:pt x="3968" y="1194"/>
                </a:cubicBezTo>
                <a:cubicBezTo>
                  <a:pt x="3803" y="1194"/>
                  <a:pt x="3753" y="1016"/>
                  <a:pt x="3753" y="866"/>
                </a:cubicBezTo>
                <a:close/>
                <a:moveTo>
                  <a:pt x="5510" y="799"/>
                </a:moveTo>
                <a:cubicBezTo>
                  <a:pt x="5510" y="822"/>
                  <a:pt x="5506" y="843"/>
                  <a:pt x="5496" y="862"/>
                </a:cubicBezTo>
                <a:cubicBezTo>
                  <a:pt x="5491" y="874"/>
                  <a:pt x="5482" y="886"/>
                  <a:pt x="5474" y="896"/>
                </a:cubicBezTo>
                <a:cubicBezTo>
                  <a:pt x="5449" y="923"/>
                  <a:pt x="5419" y="937"/>
                  <a:pt x="5382" y="937"/>
                </a:cubicBezTo>
                <a:lnTo>
                  <a:pt x="4827" y="937"/>
                </a:lnTo>
                <a:cubicBezTo>
                  <a:pt x="4833" y="1068"/>
                  <a:pt x="4897" y="1194"/>
                  <a:pt x="5034" y="1194"/>
                </a:cubicBezTo>
                <a:cubicBezTo>
                  <a:pt x="5136" y="1194"/>
                  <a:pt x="5176" y="1148"/>
                  <a:pt x="5224" y="1100"/>
                </a:cubicBezTo>
                <a:cubicBezTo>
                  <a:pt x="5252" y="1072"/>
                  <a:pt x="5302" y="1071"/>
                  <a:pt x="5302" y="1071"/>
                </a:cubicBezTo>
                <a:lnTo>
                  <a:pt x="5488" y="1071"/>
                </a:lnTo>
                <a:cubicBezTo>
                  <a:pt x="5430" y="1295"/>
                  <a:pt x="5274" y="1426"/>
                  <a:pt x="5033" y="1426"/>
                </a:cubicBezTo>
                <a:cubicBezTo>
                  <a:pt x="4719" y="1426"/>
                  <a:pt x="4556" y="1214"/>
                  <a:pt x="4556" y="861"/>
                </a:cubicBezTo>
                <a:cubicBezTo>
                  <a:pt x="4556" y="508"/>
                  <a:pt x="4719" y="295"/>
                  <a:pt x="5033" y="295"/>
                </a:cubicBezTo>
                <a:cubicBezTo>
                  <a:pt x="5274" y="295"/>
                  <a:pt x="5430" y="425"/>
                  <a:pt x="5488" y="651"/>
                </a:cubicBezTo>
                <a:cubicBezTo>
                  <a:pt x="5498" y="691"/>
                  <a:pt x="5505" y="734"/>
                  <a:pt x="5508" y="780"/>
                </a:cubicBezTo>
                <a:lnTo>
                  <a:pt x="5510" y="799"/>
                </a:lnTo>
                <a:close/>
                <a:moveTo>
                  <a:pt x="4839" y="725"/>
                </a:moveTo>
                <a:lnTo>
                  <a:pt x="5233" y="725"/>
                </a:lnTo>
                <a:cubicBezTo>
                  <a:pt x="5232" y="623"/>
                  <a:pt x="5145" y="535"/>
                  <a:pt x="5035" y="535"/>
                </a:cubicBezTo>
                <a:cubicBezTo>
                  <a:pt x="4922" y="535"/>
                  <a:pt x="4847" y="623"/>
                  <a:pt x="4839" y="725"/>
                </a:cubicBezTo>
                <a:close/>
                <a:moveTo>
                  <a:pt x="7138" y="600"/>
                </a:moveTo>
                <a:cubicBezTo>
                  <a:pt x="7138" y="503"/>
                  <a:pt x="7100" y="427"/>
                  <a:pt x="7024" y="373"/>
                </a:cubicBezTo>
                <a:cubicBezTo>
                  <a:pt x="6952" y="322"/>
                  <a:pt x="6842" y="296"/>
                  <a:pt x="6697" y="296"/>
                </a:cubicBezTo>
                <a:cubicBezTo>
                  <a:pt x="6566" y="296"/>
                  <a:pt x="6467" y="328"/>
                  <a:pt x="6397" y="389"/>
                </a:cubicBezTo>
                <a:cubicBezTo>
                  <a:pt x="6334" y="443"/>
                  <a:pt x="6296" y="517"/>
                  <a:pt x="6286" y="600"/>
                </a:cubicBezTo>
                <a:lnTo>
                  <a:pt x="6547" y="600"/>
                </a:lnTo>
                <a:cubicBezTo>
                  <a:pt x="6560" y="566"/>
                  <a:pt x="6583" y="545"/>
                  <a:pt x="6611" y="534"/>
                </a:cubicBezTo>
                <a:cubicBezTo>
                  <a:pt x="6639" y="523"/>
                  <a:pt x="6672" y="518"/>
                  <a:pt x="6708" y="518"/>
                </a:cubicBezTo>
                <a:cubicBezTo>
                  <a:pt x="6753" y="518"/>
                  <a:pt x="6786" y="524"/>
                  <a:pt x="6819" y="536"/>
                </a:cubicBezTo>
                <a:cubicBezTo>
                  <a:pt x="6859" y="550"/>
                  <a:pt x="6879" y="575"/>
                  <a:pt x="6879" y="615"/>
                </a:cubicBezTo>
                <a:cubicBezTo>
                  <a:pt x="6879" y="658"/>
                  <a:pt x="6822" y="699"/>
                  <a:pt x="6708" y="714"/>
                </a:cubicBezTo>
                <a:cubicBezTo>
                  <a:pt x="6571" y="732"/>
                  <a:pt x="6462" y="748"/>
                  <a:pt x="6362" y="823"/>
                </a:cubicBezTo>
                <a:cubicBezTo>
                  <a:pt x="6299" y="872"/>
                  <a:pt x="6259" y="962"/>
                  <a:pt x="6259" y="1075"/>
                </a:cubicBezTo>
                <a:cubicBezTo>
                  <a:pt x="6259" y="1196"/>
                  <a:pt x="6294" y="1282"/>
                  <a:pt x="6363" y="1335"/>
                </a:cubicBezTo>
                <a:cubicBezTo>
                  <a:pt x="6425" y="1384"/>
                  <a:pt x="6525" y="1425"/>
                  <a:pt x="6688" y="1425"/>
                </a:cubicBezTo>
                <a:cubicBezTo>
                  <a:pt x="6834" y="1425"/>
                  <a:pt x="6943" y="1391"/>
                  <a:pt x="7016" y="1341"/>
                </a:cubicBezTo>
                <a:cubicBezTo>
                  <a:pt x="7091" y="1287"/>
                  <a:pt x="7133" y="1225"/>
                  <a:pt x="7135" y="1111"/>
                </a:cubicBezTo>
                <a:lnTo>
                  <a:pt x="7135" y="600"/>
                </a:lnTo>
                <a:lnTo>
                  <a:pt x="7138" y="600"/>
                </a:lnTo>
                <a:close/>
                <a:moveTo>
                  <a:pt x="6672" y="1195"/>
                </a:moveTo>
                <a:cubicBezTo>
                  <a:pt x="6649" y="1195"/>
                  <a:pt x="6579" y="1190"/>
                  <a:pt x="6548" y="1159"/>
                </a:cubicBezTo>
                <a:cubicBezTo>
                  <a:pt x="6527" y="1138"/>
                  <a:pt x="6512" y="1115"/>
                  <a:pt x="6512" y="1075"/>
                </a:cubicBezTo>
                <a:cubicBezTo>
                  <a:pt x="6512" y="1046"/>
                  <a:pt x="6522" y="1018"/>
                  <a:pt x="6539" y="999"/>
                </a:cubicBezTo>
                <a:cubicBezTo>
                  <a:pt x="6578" y="957"/>
                  <a:pt x="6620" y="951"/>
                  <a:pt x="6711" y="930"/>
                </a:cubicBezTo>
                <a:cubicBezTo>
                  <a:pt x="6771" y="916"/>
                  <a:pt x="6845" y="894"/>
                  <a:pt x="6883" y="871"/>
                </a:cubicBezTo>
                <a:lnTo>
                  <a:pt x="6883" y="953"/>
                </a:lnTo>
                <a:cubicBezTo>
                  <a:pt x="6884" y="1028"/>
                  <a:pt x="6886" y="1089"/>
                  <a:pt x="6844" y="1131"/>
                </a:cubicBezTo>
                <a:cubicBezTo>
                  <a:pt x="6802" y="1173"/>
                  <a:pt x="6744" y="1195"/>
                  <a:pt x="6672" y="1195"/>
                </a:cubicBezTo>
                <a:close/>
              </a:path>
            </a:pathLst>
          </a:custGeom>
          <a:solidFill>
            <a:srgbClr val="333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00">
              <a:solidFill>
                <a:srgbClr val="293C46"/>
              </a:solidFill>
              <a:latin typeface="Roboto"/>
              <a:ea typeface="Roboto"/>
              <a:cs typeface="Roboto"/>
              <a:sym typeface="Roboto"/>
            </a:endParaRPr>
          </a:p>
        </p:txBody>
      </p:sp>
      <p:cxnSp>
        <p:nvCxnSpPr>
          <p:cNvPr id="24" name="Google Shape;24;p3"/>
          <p:cNvCxnSpPr/>
          <p:nvPr/>
        </p:nvCxnSpPr>
        <p:spPr>
          <a:xfrm>
            <a:off x="1078773" y="2951768"/>
            <a:ext cx="2056800" cy="0"/>
          </a:xfrm>
          <a:prstGeom prst="straightConnector1">
            <a:avLst/>
          </a:prstGeom>
          <a:noFill/>
          <a:ln w="9525" cap="flat" cmpd="sng">
            <a:solidFill>
              <a:srgbClr val="B4B4B4"/>
            </a:solidFill>
            <a:prstDash val="solid"/>
            <a:round/>
            <a:headEnd type="none" w="sm" len="sm"/>
            <a:tailEnd type="none" w="sm" len="sm"/>
          </a:ln>
        </p:spPr>
      </p:cxnSp>
      <p:sp>
        <p:nvSpPr>
          <p:cNvPr id="25" name="Google Shape;25;p3"/>
          <p:cNvSpPr txBox="1">
            <a:spLocks noGrp="1"/>
          </p:cNvSpPr>
          <p:nvPr>
            <p:ph type="title"/>
          </p:nvPr>
        </p:nvSpPr>
        <p:spPr>
          <a:xfrm>
            <a:off x="1068698" y="3582807"/>
            <a:ext cx="10051800" cy="5601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900"/>
              <a:buFont typeface="Lato Light"/>
              <a:buNone/>
              <a:defRPr sz="3900" b="0" i="0" u="none" strike="noStrike" cap="none">
                <a:solidFill>
                  <a:schemeClr val="dk1"/>
                </a:solidFill>
                <a:latin typeface="Lato Light"/>
                <a:ea typeface="Lato Light"/>
                <a:cs typeface="Lato Light"/>
                <a:sym typeface="Lato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6" name="Google Shape;26;p3"/>
          <p:cNvSpPr txBox="1">
            <a:spLocks noGrp="1"/>
          </p:cNvSpPr>
          <p:nvPr>
            <p:ph type="body" idx="1"/>
          </p:nvPr>
        </p:nvSpPr>
        <p:spPr>
          <a:xfrm>
            <a:off x="1068698" y="4142960"/>
            <a:ext cx="100518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6pPr>
            <a:lvl7pPr marL="3200400" marR="0" lvl="6"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7pPr>
            <a:lvl8pPr marL="3657600" marR="0" lvl="7"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8pPr>
            <a:lvl9pPr marL="4114800" marR="0" lvl="8"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9pPr>
          </a:lstStyle>
          <a:p>
            <a:endParaRPr/>
          </a:p>
        </p:txBody>
      </p:sp>
      <p:pic>
        <p:nvPicPr>
          <p:cNvPr id="27" name="Google Shape;27;p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6150" y="6206500"/>
            <a:ext cx="12225574" cy="653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 You (WHITE)">
  <p:cSld name="Thank You (Dark)">
    <p:spTree>
      <p:nvGrpSpPr>
        <p:cNvPr id="1" name="Shape 285"/>
        <p:cNvGrpSpPr/>
        <p:nvPr/>
      </p:nvGrpSpPr>
      <p:grpSpPr>
        <a:xfrm>
          <a:off x="0" y="0"/>
          <a:ext cx="0" cy="0"/>
          <a:chOff x="0" y="0"/>
          <a:chExt cx="0" cy="0"/>
        </a:xfrm>
      </p:grpSpPr>
      <p:sp>
        <p:nvSpPr>
          <p:cNvPr id="286" name="Google Shape;286;p21"/>
          <p:cNvSpPr txBox="1"/>
          <p:nvPr/>
        </p:nvSpPr>
        <p:spPr>
          <a:xfrm>
            <a:off x="1650808" y="2494881"/>
            <a:ext cx="8887200" cy="1200300"/>
          </a:xfrm>
          <a:prstGeom prst="rect">
            <a:avLst/>
          </a:prstGeom>
          <a:noFill/>
          <a:ln>
            <a:noFill/>
          </a:ln>
        </p:spPr>
        <p:txBody>
          <a:bodyPr spcFirstLastPara="1" wrap="square" lIns="0" tIns="45700" rIns="91425" bIns="45700" anchor="t" anchorCtr="0">
            <a:noAutofit/>
          </a:bodyPr>
          <a:lstStyle/>
          <a:p>
            <a:pPr marL="0" marR="0" lvl="0" indent="0" algn="ctr" rtl="0">
              <a:spcBef>
                <a:spcPts val="0"/>
              </a:spcBef>
              <a:spcAft>
                <a:spcPts val="0"/>
              </a:spcAft>
              <a:buClr>
                <a:srgbClr val="E6E6E6"/>
              </a:buClr>
              <a:buSzPts val="7200"/>
              <a:buFont typeface="Lato Light"/>
              <a:buNone/>
            </a:pPr>
            <a:r>
              <a:rPr lang="en" sz="7200" b="0" i="0" cap="none">
                <a:solidFill>
                  <a:schemeClr val="accent6"/>
                </a:solidFill>
                <a:latin typeface="Lato Light"/>
                <a:ea typeface="Lato Light"/>
                <a:cs typeface="Lato Light"/>
                <a:sym typeface="Lato Light"/>
              </a:rPr>
              <a:t>THANK YOU</a:t>
            </a:r>
            <a:endParaRPr sz="1500">
              <a:solidFill>
                <a:schemeClr val="accent6"/>
              </a:solidFill>
            </a:endParaRPr>
          </a:p>
        </p:txBody>
      </p:sp>
      <p:sp>
        <p:nvSpPr>
          <p:cNvPr id="287" name="Google Shape;287;p21"/>
          <p:cNvSpPr/>
          <p:nvPr/>
        </p:nvSpPr>
        <p:spPr>
          <a:xfrm>
            <a:off x="5409270" y="5619599"/>
            <a:ext cx="1370402" cy="274319"/>
          </a:xfrm>
          <a:custGeom>
            <a:avLst/>
            <a:gdLst/>
            <a:ahLst/>
            <a:cxnLst/>
            <a:rect l="l" t="t" r="r" b="b"/>
            <a:pathLst>
              <a:path w="7139" h="1428" extrusionOk="0">
                <a:moveTo>
                  <a:pt x="6157" y="323"/>
                </a:moveTo>
                <a:cubicBezTo>
                  <a:pt x="6087" y="323"/>
                  <a:pt x="6019" y="333"/>
                  <a:pt x="5952" y="352"/>
                </a:cubicBezTo>
                <a:cubicBezTo>
                  <a:pt x="5921" y="360"/>
                  <a:pt x="5891" y="372"/>
                  <a:pt x="5863" y="386"/>
                </a:cubicBezTo>
                <a:cubicBezTo>
                  <a:pt x="5858" y="377"/>
                  <a:pt x="5851" y="370"/>
                  <a:pt x="5844" y="362"/>
                </a:cubicBezTo>
                <a:cubicBezTo>
                  <a:pt x="5818" y="336"/>
                  <a:pt x="5787" y="323"/>
                  <a:pt x="5750" y="323"/>
                </a:cubicBezTo>
                <a:lnTo>
                  <a:pt x="5610" y="323"/>
                </a:lnTo>
                <a:lnTo>
                  <a:pt x="5610" y="1416"/>
                </a:lnTo>
                <a:lnTo>
                  <a:pt x="5883" y="1416"/>
                </a:lnTo>
                <a:lnTo>
                  <a:pt x="5883" y="848"/>
                </a:lnTo>
                <a:cubicBezTo>
                  <a:pt x="5883" y="738"/>
                  <a:pt x="5901" y="696"/>
                  <a:pt x="5938" y="657"/>
                </a:cubicBezTo>
                <a:cubicBezTo>
                  <a:pt x="5975" y="619"/>
                  <a:pt x="6030" y="600"/>
                  <a:pt x="6105" y="600"/>
                </a:cubicBezTo>
                <a:lnTo>
                  <a:pt x="6223" y="600"/>
                </a:lnTo>
                <a:lnTo>
                  <a:pt x="6223" y="322"/>
                </a:lnTo>
                <a:lnTo>
                  <a:pt x="6157" y="322"/>
                </a:lnTo>
                <a:lnTo>
                  <a:pt x="6157" y="323"/>
                </a:lnTo>
                <a:close/>
                <a:moveTo>
                  <a:pt x="1033" y="0"/>
                </a:moveTo>
                <a:lnTo>
                  <a:pt x="1033" y="1281"/>
                </a:lnTo>
                <a:cubicBezTo>
                  <a:pt x="1033" y="1319"/>
                  <a:pt x="1046" y="1351"/>
                  <a:pt x="1072" y="1377"/>
                </a:cubicBezTo>
                <a:cubicBezTo>
                  <a:pt x="1098" y="1403"/>
                  <a:pt x="1129" y="1416"/>
                  <a:pt x="1166" y="1416"/>
                </a:cubicBezTo>
                <a:lnTo>
                  <a:pt x="1307" y="1416"/>
                </a:lnTo>
                <a:lnTo>
                  <a:pt x="1307" y="135"/>
                </a:lnTo>
                <a:cubicBezTo>
                  <a:pt x="1307" y="97"/>
                  <a:pt x="1294" y="64"/>
                  <a:pt x="1268" y="38"/>
                </a:cubicBezTo>
                <a:cubicBezTo>
                  <a:pt x="1241" y="12"/>
                  <a:pt x="1209" y="0"/>
                  <a:pt x="1174" y="0"/>
                </a:cubicBezTo>
                <a:lnTo>
                  <a:pt x="1033" y="0"/>
                </a:lnTo>
                <a:close/>
                <a:moveTo>
                  <a:pt x="2102" y="866"/>
                </a:moveTo>
                <a:cubicBezTo>
                  <a:pt x="2102" y="715"/>
                  <a:pt x="2051" y="535"/>
                  <a:pt x="1889" y="535"/>
                </a:cubicBezTo>
                <a:cubicBezTo>
                  <a:pt x="1727" y="535"/>
                  <a:pt x="1677" y="715"/>
                  <a:pt x="1677" y="866"/>
                </a:cubicBezTo>
                <a:cubicBezTo>
                  <a:pt x="1677" y="1017"/>
                  <a:pt x="1726" y="1194"/>
                  <a:pt x="1889" y="1194"/>
                </a:cubicBezTo>
                <a:cubicBezTo>
                  <a:pt x="2051" y="1194"/>
                  <a:pt x="2102" y="1016"/>
                  <a:pt x="2102" y="866"/>
                </a:cubicBezTo>
                <a:close/>
                <a:moveTo>
                  <a:pt x="2367" y="862"/>
                </a:moveTo>
                <a:cubicBezTo>
                  <a:pt x="2367" y="1215"/>
                  <a:pt x="2196" y="1427"/>
                  <a:pt x="1889" y="1427"/>
                </a:cubicBezTo>
                <a:cubicBezTo>
                  <a:pt x="1574" y="1427"/>
                  <a:pt x="1411" y="1215"/>
                  <a:pt x="1411" y="862"/>
                </a:cubicBezTo>
                <a:cubicBezTo>
                  <a:pt x="1411" y="509"/>
                  <a:pt x="1574" y="296"/>
                  <a:pt x="1889" y="296"/>
                </a:cubicBezTo>
                <a:cubicBezTo>
                  <a:pt x="2196" y="296"/>
                  <a:pt x="2367" y="509"/>
                  <a:pt x="2367" y="862"/>
                </a:cubicBezTo>
                <a:close/>
                <a:moveTo>
                  <a:pt x="265" y="866"/>
                </a:moveTo>
                <a:cubicBezTo>
                  <a:pt x="265" y="715"/>
                  <a:pt x="314" y="535"/>
                  <a:pt x="476" y="535"/>
                </a:cubicBezTo>
                <a:cubicBezTo>
                  <a:pt x="560" y="535"/>
                  <a:pt x="614" y="584"/>
                  <a:pt x="648" y="652"/>
                </a:cubicBezTo>
                <a:lnTo>
                  <a:pt x="932" y="652"/>
                </a:lnTo>
                <a:cubicBezTo>
                  <a:pt x="875" y="426"/>
                  <a:pt x="718" y="296"/>
                  <a:pt x="477" y="296"/>
                </a:cubicBezTo>
                <a:cubicBezTo>
                  <a:pt x="163" y="296"/>
                  <a:pt x="0" y="509"/>
                  <a:pt x="0" y="862"/>
                </a:cubicBezTo>
                <a:cubicBezTo>
                  <a:pt x="0" y="1215"/>
                  <a:pt x="163" y="1427"/>
                  <a:pt x="477" y="1427"/>
                </a:cubicBezTo>
                <a:cubicBezTo>
                  <a:pt x="718" y="1427"/>
                  <a:pt x="875" y="1297"/>
                  <a:pt x="932" y="1072"/>
                </a:cubicBezTo>
                <a:lnTo>
                  <a:pt x="746" y="1072"/>
                </a:lnTo>
                <a:cubicBezTo>
                  <a:pt x="746" y="1072"/>
                  <a:pt x="696" y="1073"/>
                  <a:pt x="667" y="1101"/>
                </a:cubicBezTo>
                <a:cubicBezTo>
                  <a:pt x="618" y="1150"/>
                  <a:pt x="578" y="1194"/>
                  <a:pt x="476" y="1194"/>
                </a:cubicBezTo>
                <a:cubicBezTo>
                  <a:pt x="314" y="1194"/>
                  <a:pt x="265" y="1016"/>
                  <a:pt x="265" y="866"/>
                </a:cubicBezTo>
                <a:close/>
                <a:moveTo>
                  <a:pt x="3243" y="321"/>
                </a:moveTo>
                <a:lnTo>
                  <a:pt x="3107" y="321"/>
                </a:lnTo>
                <a:lnTo>
                  <a:pt x="3107" y="1007"/>
                </a:lnTo>
                <a:cubicBezTo>
                  <a:pt x="3107" y="1072"/>
                  <a:pt x="3088" y="1120"/>
                  <a:pt x="3050" y="1150"/>
                </a:cubicBezTo>
                <a:cubicBezTo>
                  <a:pt x="3013" y="1180"/>
                  <a:pt x="2971" y="1195"/>
                  <a:pt x="2923" y="1195"/>
                </a:cubicBezTo>
                <a:cubicBezTo>
                  <a:pt x="2877" y="1195"/>
                  <a:pt x="2833" y="1180"/>
                  <a:pt x="2796" y="1150"/>
                </a:cubicBezTo>
                <a:cubicBezTo>
                  <a:pt x="2758" y="1119"/>
                  <a:pt x="2739" y="1072"/>
                  <a:pt x="2739" y="1007"/>
                </a:cubicBezTo>
                <a:lnTo>
                  <a:pt x="2739" y="461"/>
                </a:lnTo>
                <a:cubicBezTo>
                  <a:pt x="2739" y="423"/>
                  <a:pt x="2728" y="390"/>
                  <a:pt x="2703" y="362"/>
                </a:cubicBezTo>
                <a:cubicBezTo>
                  <a:pt x="2678" y="335"/>
                  <a:pt x="2647" y="321"/>
                  <a:pt x="2608" y="321"/>
                </a:cubicBezTo>
                <a:lnTo>
                  <a:pt x="2471" y="321"/>
                </a:lnTo>
                <a:lnTo>
                  <a:pt x="2471" y="956"/>
                </a:lnTo>
                <a:cubicBezTo>
                  <a:pt x="2471" y="1150"/>
                  <a:pt x="2522" y="1269"/>
                  <a:pt x="2615" y="1335"/>
                </a:cubicBezTo>
                <a:cubicBezTo>
                  <a:pt x="2707" y="1402"/>
                  <a:pt x="2809" y="1425"/>
                  <a:pt x="2924" y="1425"/>
                </a:cubicBezTo>
                <a:cubicBezTo>
                  <a:pt x="3038" y="1425"/>
                  <a:pt x="3141" y="1402"/>
                  <a:pt x="3233" y="1335"/>
                </a:cubicBezTo>
                <a:cubicBezTo>
                  <a:pt x="3326" y="1268"/>
                  <a:pt x="3378" y="1148"/>
                  <a:pt x="3378" y="956"/>
                </a:cubicBezTo>
                <a:lnTo>
                  <a:pt x="3378" y="460"/>
                </a:lnTo>
                <a:cubicBezTo>
                  <a:pt x="3377" y="423"/>
                  <a:pt x="3364" y="390"/>
                  <a:pt x="3339" y="362"/>
                </a:cubicBezTo>
                <a:cubicBezTo>
                  <a:pt x="3314" y="335"/>
                  <a:pt x="3283" y="321"/>
                  <a:pt x="3243" y="321"/>
                </a:cubicBezTo>
                <a:close/>
                <a:moveTo>
                  <a:pt x="4323" y="0"/>
                </a:moveTo>
                <a:lnTo>
                  <a:pt x="4185" y="0"/>
                </a:lnTo>
                <a:lnTo>
                  <a:pt x="4185" y="406"/>
                </a:lnTo>
                <a:cubicBezTo>
                  <a:pt x="4144" y="366"/>
                  <a:pt x="4057" y="296"/>
                  <a:pt x="3924" y="296"/>
                </a:cubicBezTo>
                <a:cubicBezTo>
                  <a:pt x="3645" y="296"/>
                  <a:pt x="3486" y="509"/>
                  <a:pt x="3486" y="861"/>
                </a:cubicBezTo>
                <a:cubicBezTo>
                  <a:pt x="3486" y="1214"/>
                  <a:pt x="3650" y="1426"/>
                  <a:pt x="3969" y="1426"/>
                </a:cubicBezTo>
                <a:cubicBezTo>
                  <a:pt x="4281" y="1426"/>
                  <a:pt x="4454" y="1217"/>
                  <a:pt x="4455" y="866"/>
                </a:cubicBezTo>
                <a:lnTo>
                  <a:pt x="4455" y="133"/>
                </a:lnTo>
                <a:cubicBezTo>
                  <a:pt x="4455" y="97"/>
                  <a:pt x="4442" y="64"/>
                  <a:pt x="4416" y="38"/>
                </a:cubicBezTo>
                <a:cubicBezTo>
                  <a:pt x="4391" y="12"/>
                  <a:pt x="4359" y="0"/>
                  <a:pt x="4323" y="0"/>
                </a:cubicBezTo>
                <a:close/>
                <a:moveTo>
                  <a:pt x="3753" y="866"/>
                </a:moveTo>
                <a:cubicBezTo>
                  <a:pt x="3753" y="715"/>
                  <a:pt x="3803" y="535"/>
                  <a:pt x="3968" y="535"/>
                </a:cubicBezTo>
                <a:cubicBezTo>
                  <a:pt x="4132" y="535"/>
                  <a:pt x="4184" y="713"/>
                  <a:pt x="4185" y="862"/>
                </a:cubicBezTo>
                <a:lnTo>
                  <a:pt x="4185" y="866"/>
                </a:lnTo>
                <a:cubicBezTo>
                  <a:pt x="4185" y="1017"/>
                  <a:pt x="4132" y="1194"/>
                  <a:pt x="3968" y="1194"/>
                </a:cubicBezTo>
                <a:cubicBezTo>
                  <a:pt x="3803" y="1194"/>
                  <a:pt x="3753" y="1016"/>
                  <a:pt x="3753" y="866"/>
                </a:cubicBezTo>
                <a:close/>
                <a:moveTo>
                  <a:pt x="5510" y="799"/>
                </a:moveTo>
                <a:cubicBezTo>
                  <a:pt x="5510" y="822"/>
                  <a:pt x="5506" y="843"/>
                  <a:pt x="5496" y="862"/>
                </a:cubicBezTo>
                <a:cubicBezTo>
                  <a:pt x="5491" y="874"/>
                  <a:pt x="5482" y="886"/>
                  <a:pt x="5474" y="896"/>
                </a:cubicBezTo>
                <a:cubicBezTo>
                  <a:pt x="5449" y="923"/>
                  <a:pt x="5419" y="937"/>
                  <a:pt x="5382" y="937"/>
                </a:cubicBezTo>
                <a:lnTo>
                  <a:pt x="4827" y="937"/>
                </a:lnTo>
                <a:cubicBezTo>
                  <a:pt x="4833" y="1068"/>
                  <a:pt x="4897" y="1194"/>
                  <a:pt x="5034" y="1194"/>
                </a:cubicBezTo>
                <a:cubicBezTo>
                  <a:pt x="5136" y="1194"/>
                  <a:pt x="5176" y="1148"/>
                  <a:pt x="5224" y="1100"/>
                </a:cubicBezTo>
                <a:cubicBezTo>
                  <a:pt x="5252" y="1072"/>
                  <a:pt x="5302" y="1071"/>
                  <a:pt x="5302" y="1071"/>
                </a:cubicBezTo>
                <a:lnTo>
                  <a:pt x="5488" y="1071"/>
                </a:lnTo>
                <a:cubicBezTo>
                  <a:pt x="5430" y="1295"/>
                  <a:pt x="5274" y="1426"/>
                  <a:pt x="5033" y="1426"/>
                </a:cubicBezTo>
                <a:cubicBezTo>
                  <a:pt x="4719" y="1426"/>
                  <a:pt x="4556" y="1214"/>
                  <a:pt x="4556" y="861"/>
                </a:cubicBezTo>
                <a:cubicBezTo>
                  <a:pt x="4556" y="508"/>
                  <a:pt x="4719" y="295"/>
                  <a:pt x="5033" y="295"/>
                </a:cubicBezTo>
                <a:cubicBezTo>
                  <a:pt x="5274" y="295"/>
                  <a:pt x="5430" y="425"/>
                  <a:pt x="5488" y="651"/>
                </a:cubicBezTo>
                <a:cubicBezTo>
                  <a:pt x="5498" y="691"/>
                  <a:pt x="5505" y="734"/>
                  <a:pt x="5508" y="780"/>
                </a:cubicBezTo>
                <a:lnTo>
                  <a:pt x="5510" y="799"/>
                </a:lnTo>
                <a:close/>
                <a:moveTo>
                  <a:pt x="4839" y="725"/>
                </a:moveTo>
                <a:lnTo>
                  <a:pt x="5233" y="725"/>
                </a:lnTo>
                <a:cubicBezTo>
                  <a:pt x="5232" y="623"/>
                  <a:pt x="5145" y="535"/>
                  <a:pt x="5035" y="535"/>
                </a:cubicBezTo>
                <a:cubicBezTo>
                  <a:pt x="4922" y="535"/>
                  <a:pt x="4847" y="623"/>
                  <a:pt x="4839" y="725"/>
                </a:cubicBezTo>
                <a:close/>
                <a:moveTo>
                  <a:pt x="7138" y="600"/>
                </a:moveTo>
                <a:cubicBezTo>
                  <a:pt x="7138" y="503"/>
                  <a:pt x="7100" y="427"/>
                  <a:pt x="7024" y="373"/>
                </a:cubicBezTo>
                <a:cubicBezTo>
                  <a:pt x="6952" y="322"/>
                  <a:pt x="6842" y="296"/>
                  <a:pt x="6697" y="296"/>
                </a:cubicBezTo>
                <a:cubicBezTo>
                  <a:pt x="6566" y="296"/>
                  <a:pt x="6467" y="328"/>
                  <a:pt x="6397" y="389"/>
                </a:cubicBezTo>
                <a:cubicBezTo>
                  <a:pt x="6334" y="443"/>
                  <a:pt x="6296" y="517"/>
                  <a:pt x="6286" y="600"/>
                </a:cubicBezTo>
                <a:lnTo>
                  <a:pt x="6547" y="600"/>
                </a:lnTo>
                <a:cubicBezTo>
                  <a:pt x="6560" y="566"/>
                  <a:pt x="6583" y="545"/>
                  <a:pt x="6611" y="534"/>
                </a:cubicBezTo>
                <a:cubicBezTo>
                  <a:pt x="6639" y="523"/>
                  <a:pt x="6672" y="518"/>
                  <a:pt x="6708" y="518"/>
                </a:cubicBezTo>
                <a:cubicBezTo>
                  <a:pt x="6753" y="518"/>
                  <a:pt x="6786" y="524"/>
                  <a:pt x="6819" y="536"/>
                </a:cubicBezTo>
                <a:cubicBezTo>
                  <a:pt x="6859" y="550"/>
                  <a:pt x="6879" y="575"/>
                  <a:pt x="6879" y="615"/>
                </a:cubicBezTo>
                <a:cubicBezTo>
                  <a:pt x="6879" y="658"/>
                  <a:pt x="6822" y="699"/>
                  <a:pt x="6708" y="714"/>
                </a:cubicBezTo>
                <a:cubicBezTo>
                  <a:pt x="6571" y="732"/>
                  <a:pt x="6462" y="748"/>
                  <a:pt x="6362" y="823"/>
                </a:cubicBezTo>
                <a:cubicBezTo>
                  <a:pt x="6299" y="872"/>
                  <a:pt x="6259" y="962"/>
                  <a:pt x="6259" y="1075"/>
                </a:cubicBezTo>
                <a:cubicBezTo>
                  <a:pt x="6259" y="1196"/>
                  <a:pt x="6294" y="1282"/>
                  <a:pt x="6363" y="1335"/>
                </a:cubicBezTo>
                <a:cubicBezTo>
                  <a:pt x="6425" y="1384"/>
                  <a:pt x="6525" y="1425"/>
                  <a:pt x="6688" y="1425"/>
                </a:cubicBezTo>
                <a:cubicBezTo>
                  <a:pt x="6834" y="1425"/>
                  <a:pt x="6943" y="1391"/>
                  <a:pt x="7016" y="1341"/>
                </a:cubicBezTo>
                <a:cubicBezTo>
                  <a:pt x="7091" y="1287"/>
                  <a:pt x="7133" y="1225"/>
                  <a:pt x="7135" y="1111"/>
                </a:cubicBezTo>
                <a:lnTo>
                  <a:pt x="7135" y="600"/>
                </a:lnTo>
                <a:lnTo>
                  <a:pt x="7138" y="600"/>
                </a:lnTo>
                <a:close/>
                <a:moveTo>
                  <a:pt x="6672" y="1195"/>
                </a:moveTo>
                <a:cubicBezTo>
                  <a:pt x="6649" y="1195"/>
                  <a:pt x="6579" y="1190"/>
                  <a:pt x="6548" y="1159"/>
                </a:cubicBezTo>
                <a:cubicBezTo>
                  <a:pt x="6527" y="1138"/>
                  <a:pt x="6512" y="1115"/>
                  <a:pt x="6512" y="1075"/>
                </a:cubicBezTo>
                <a:cubicBezTo>
                  <a:pt x="6512" y="1046"/>
                  <a:pt x="6522" y="1018"/>
                  <a:pt x="6539" y="999"/>
                </a:cubicBezTo>
                <a:cubicBezTo>
                  <a:pt x="6578" y="957"/>
                  <a:pt x="6620" y="951"/>
                  <a:pt x="6711" y="930"/>
                </a:cubicBezTo>
                <a:cubicBezTo>
                  <a:pt x="6771" y="916"/>
                  <a:pt x="6845" y="894"/>
                  <a:pt x="6883" y="871"/>
                </a:cubicBezTo>
                <a:lnTo>
                  <a:pt x="6883" y="953"/>
                </a:lnTo>
                <a:cubicBezTo>
                  <a:pt x="6884" y="1028"/>
                  <a:pt x="6886" y="1089"/>
                  <a:pt x="6844" y="1131"/>
                </a:cubicBezTo>
                <a:cubicBezTo>
                  <a:pt x="6802" y="1173"/>
                  <a:pt x="6744" y="1195"/>
                  <a:pt x="6672" y="11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00">
              <a:solidFill>
                <a:schemeClr val="dk1"/>
              </a:solidFill>
              <a:latin typeface="Roboto"/>
              <a:ea typeface="Roboto"/>
              <a:cs typeface="Roboto"/>
              <a:sym typeface="Roboto"/>
            </a:endParaRPr>
          </a:p>
        </p:txBody>
      </p:sp>
      <p:pic>
        <p:nvPicPr>
          <p:cNvPr id="288" name="Google Shape;288;p2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6050" y="6206500"/>
            <a:ext cx="12225475" cy="653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WHITE">
  <p:cSld name="Title Only WHITE">
    <p:spTree>
      <p:nvGrpSpPr>
        <p:cNvPr id="1" name="Shape 289"/>
        <p:cNvGrpSpPr/>
        <p:nvPr/>
      </p:nvGrpSpPr>
      <p:grpSpPr>
        <a:xfrm>
          <a:off x="0" y="0"/>
          <a:ext cx="0" cy="0"/>
          <a:chOff x="0" y="0"/>
          <a:chExt cx="0" cy="0"/>
        </a:xfrm>
      </p:grpSpPr>
      <p:sp>
        <p:nvSpPr>
          <p:cNvPr id="290" name="Google Shape;290;p22"/>
          <p:cNvSpPr txBox="1">
            <a:spLocks noGrp="1"/>
          </p:cNvSpPr>
          <p:nvPr>
            <p:ph type="title"/>
          </p:nvPr>
        </p:nvSpPr>
        <p:spPr>
          <a:xfrm>
            <a:off x="365764" y="457200"/>
            <a:ext cx="11313600" cy="792300"/>
          </a:xfrm>
          <a:prstGeom prst="rect">
            <a:avLst/>
          </a:prstGeom>
          <a:noFill/>
          <a:ln>
            <a:noFill/>
          </a:ln>
        </p:spPr>
        <p:txBody>
          <a:bodyPr spcFirstLastPara="1" wrap="square" lIns="91425" tIns="91425" rIns="91425" bIns="91425" anchor="t" anchorCtr="0"/>
          <a:lstStyle>
            <a:lvl1pPr marL="0" marR="0" lvl="0" indent="0" algn="l" rtl="0">
              <a:lnSpc>
                <a:spcPct val="80000"/>
              </a:lnSpc>
              <a:spcBef>
                <a:spcPts val="0"/>
              </a:spcBef>
              <a:spcAft>
                <a:spcPts val="0"/>
              </a:spcAft>
              <a:buClr>
                <a:schemeClr val="dk2"/>
              </a:buClr>
              <a:buSzPts val="1400"/>
              <a:buFont typeface="Calibri"/>
              <a:buNone/>
              <a:defRPr sz="4000" b="0" i="0" u="none" strike="noStrike" cap="none">
                <a:solidFill>
                  <a:schemeClr val="dk2"/>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WHITE)">
  <p:cSld name="Section Title (DARK)">
    <p:spTree>
      <p:nvGrpSpPr>
        <p:cNvPr id="1" name="Shape 28"/>
        <p:cNvGrpSpPr/>
        <p:nvPr/>
      </p:nvGrpSpPr>
      <p:grpSpPr>
        <a:xfrm>
          <a:off x="0" y="0"/>
          <a:ext cx="0" cy="0"/>
          <a:chOff x="0" y="0"/>
          <a:chExt cx="0" cy="0"/>
        </a:xfrm>
      </p:grpSpPr>
      <p:grpSp>
        <p:nvGrpSpPr>
          <p:cNvPr id="29" name="Google Shape;29;p4"/>
          <p:cNvGrpSpPr/>
          <p:nvPr/>
        </p:nvGrpSpPr>
        <p:grpSpPr>
          <a:xfrm>
            <a:off x="548482" y="6487926"/>
            <a:ext cx="712706" cy="138792"/>
            <a:chOff x="382588" y="4784726"/>
            <a:chExt cx="896937" cy="174625"/>
          </a:xfrm>
        </p:grpSpPr>
        <p:sp>
          <p:nvSpPr>
            <p:cNvPr id="30" name="Google Shape;30;p4"/>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31" name="Google Shape;31;p4"/>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32" name="Google Shape;32;p4"/>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33" name="Google Shape;33;p4"/>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34" name="Google Shape;34;p4"/>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35" name="Google Shape;35;p4"/>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36" name="Google Shape;36;p4"/>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37" name="Google Shape;37;p4"/>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38" name="Google Shape;38;p4"/>
          <p:cNvCxnSpPr/>
          <p:nvPr/>
        </p:nvCxnSpPr>
        <p:spPr>
          <a:xfrm>
            <a:off x="548503" y="2872368"/>
            <a:ext cx="11091900" cy="0"/>
          </a:xfrm>
          <a:prstGeom prst="straightConnector1">
            <a:avLst/>
          </a:prstGeom>
          <a:noFill/>
          <a:ln w="9525" cap="flat" cmpd="sng">
            <a:solidFill>
              <a:srgbClr val="B4B4B4"/>
            </a:solidFill>
            <a:prstDash val="solid"/>
            <a:round/>
            <a:headEnd type="none" w="sm" len="sm"/>
            <a:tailEnd type="none" w="sm" len="sm"/>
          </a:ln>
        </p:spPr>
      </p:cxnSp>
      <p:sp>
        <p:nvSpPr>
          <p:cNvPr id="39" name="Google Shape;39;p4"/>
          <p:cNvSpPr txBox="1">
            <a:spLocks noGrp="1"/>
          </p:cNvSpPr>
          <p:nvPr>
            <p:ph type="title"/>
          </p:nvPr>
        </p:nvSpPr>
        <p:spPr>
          <a:xfrm>
            <a:off x="548503" y="3043348"/>
            <a:ext cx="11091900" cy="610800"/>
          </a:xfrm>
          <a:prstGeom prst="rect">
            <a:avLst/>
          </a:prstGeom>
          <a:noFill/>
          <a:ln>
            <a:noFill/>
          </a:ln>
        </p:spPr>
        <p:txBody>
          <a:bodyPr spcFirstLastPara="1" wrap="square" lIns="91425" tIns="91425" rIns="91425" bIns="91425" anchor="t"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pic>
        <p:nvPicPr>
          <p:cNvPr id="40" name="Google Shape;40;p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587026" y="6206500"/>
            <a:ext cx="10612399" cy="653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fo &amp; Image (WHITE)">
  <p:cSld name="Info &amp; Image (DARK)">
    <p:spTree>
      <p:nvGrpSpPr>
        <p:cNvPr id="1" name="Shape 41"/>
        <p:cNvGrpSpPr/>
        <p:nvPr/>
      </p:nvGrpSpPr>
      <p:grpSpPr>
        <a:xfrm>
          <a:off x="0" y="0"/>
          <a:ext cx="0" cy="0"/>
          <a:chOff x="0" y="0"/>
          <a:chExt cx="0" cy="0"/>
        </a:xfrm>
      </p:grpSpPr>
      <p:pic>
        <p:nvPicPr>
          <p:cNvPr id="42" name="Google Shape;42;p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56327" y="1138900"/>
            <a:ext cx="3183937" cy="1507289"/>
          </a:xfrm>
          <a:prstGeom prst="rect">
            <a:avLst/>
          </a:prstGeom>
          <a:noFill/>
          <a:ln>
            <a:noFill/>
          </a:ln>
        </p:spPr>
      </p:pic>
      <p:grpSp>
        <p:nvGrpSpPr>
          <p:cNvPr id="43" name="Google Shape;43;p5"/>
          <p:cNvGrpSpPr/>
          <p:nvPr/>
        </p:nvGrpSpPr>
        <p:grpSpPr>
          <a:xfrm>
            <a:off x="548482" y="6487926"/>
            <a:ext cx="712706" cy="138792"/>
            <a:chOff x="382588" y="4784726"/>
            <a:chExt cx="896937" cy="174625"/>
          </a:xfrm>
        </p:grpSpPr>
        <p:sp>
          <p:nvSpPr>
            <p:cNvPr id="44" name="Google Shape;44;p5"/>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45" name="Google Shape;45;p5"/>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46" name="Google Shape;46;p5"/>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47" name="Google Shape;47;p5"/>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48" name="Google Shape;48;p5"/>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49" name="Google Shape;49;p5"/>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50" name="Google Shape;50;p5"/>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51" name="Google Shape;51;p5"/>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52" name="Google Shape;52;p5"/>
          <p:cNvCxnSpPr/>
          <p:nvPr/>
        </p:nvCxnSpPr>
        <p:spPr>
          <a:xfrm>
            <a:off x="548503" y="549560"/>
            <a:ext cx="3199500" cy="0"/>
          </a:xfrm>
          <a:prstGeom prst="straightConnector1">
            <a:avLst/>
          </a:prstGeom>
          <a:noFill/>
          <a:ln w="9525" cap="flat" cmpd="sng">
            <a:solidFill>
              <a:srgbClr val="E6E6E6"/>
            </a:solidFill>
            <a:prstDash val="solid"/>
            <a:round/>
            <a:headEnd type="none" w="sm" len="sm"/>
            <a:tailEnd type="none" w="sm" len="sm"/>
          </a:ln>
        </p:spPr>
      </p:cxnSp>
      <p:cxnSp>
        <p:nvCxnSpPr>
          <p:cNvPr id="53" name="Google Shape;53;p5"/>
          <p:cNvCxnSpPr/>
          <p:nvPr/>
        </p:nvCxnSpPr>
        <p:spPr>
          <a:xfrm>
            <a:off x="3972367" y="549560"/>
            <a:ext cx="7679100" cy="0"/>
          </a:xfrm>
          <a:prstGeom prst="straightConnector1">
            <a:avLst/>
          </a:prstGeom>
          <a:noFill/>
          <a:ln w="9525" cap="flat" cmpd="sng">
            <a:solidFill>
              <a:srgbClr val="616161"/>
            </a:solidFill>
            <a:prstDash val="solid"/>
            <a:round/>
            <a:headEnd type="none" w="sm" len="sm"/>
            <a:tailEnd type="none" w="sm" len="sm"/>
          </a:ln>
        </p:spPr>
      </p:cxnSp>
      <p:sp>
        <p:nvSpPr>
          <p:cNvPr id="54" name="Google Shape;54;p5"/>
          <p:cNvSpPr txBox="1">
            <a:spLocks noGrp="1"/>
          </p:cNvSpPr>
          <p:nvPr>
            <p:ph type="title"/>
          </p:nvPr>
        </p:nvSpPr>
        <p:spPr>
          <a:xfrm>
            <a:off x="687172" y="1258738"/>
            <a:ext cx="2928000" cy="1107900"/>
          </a:xfrm>
          <a:prstGeom prst="rect">
            <a:avLst/>
          </a:prstGeom>
          <a:noFill/>
          <a:ln>
            <a:noFill/>
          </a:ln>
        </p:spPr>
        <p:txBody>
          <a:bodyPr spcFirstLastPara="1" wrap="square" lIns="91425" tIns="91425" rIns="91425" bIns="91425" anchor="t" anchorCtr="0"/>
          <a:lstStyle>
            <a:lvl1pPr marR="0" lvl="0" algn="l" rtl="0">
              <a:lnSpc>
                <a:spcPct val="8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55" name="Google Shape;55;p5"/>
          <p:cNvSpPr txBox="1">
            <a:spLocks noGrp="1"/>
          </p:cNvSpPr>
          <p:nvPr>
            <p:ph type="body" idx="1"/>
          </p:nvPr>
        </p:nvSpPr>
        <p:spPr>
          <a:xfrm>
            <a:off x="687171" y="3048000"/>
            <a:ext cx="2928000" cy="2743200"/>
          </a:xfrm>
          <a:prstGeom prst="rect">
            <a:avLst/>
          </a:prstGeom>
          <a:noFill/>
          <a:ln>
            <a:noFill/>
          </a:ln>
        </p:spPr>
        <p:txBody>
          <a:bodyPr spcFirstLastPara="1" wrap="square" lIns="91425" tIns="91425" rIns="91425" bIns="91425" anchor="t" anchorCtr="0"/>
          <a:lstStyle>
            <a:lvl1pPr marL="457200" marR="0" lvl="0" indent="-285750" algn="l" rtl="0">
              <a:spcBef>
                <a:spcPts val="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1pPr>
            <a:lvl2pPr marL="914400" marR="0" lvl="1"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2pPr>
            <a:lvl3pPr marL="1371600" marR="0" lvl="2"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3pPr>
            <a:lvl4pPr marL="1828800" marR="0" lvl="3"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4pPr>
            <a:lvl5pPr marL="2286000" marR="0" lvl="4"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5pPr>
            <a:lvl6pPr marL="2743200" marR="0" lvl="5" indent="-355600" algn="l" rtl="0">
              <a:spcBef>
                <a:spcPts val="7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56" name="Google Shape;56;p5"/>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rgins &amp; Guides (WHITE)">
  <p:cSld name="Margins &amp; Guides (DARK)">
    <p:spTree>
      <p:nvGrpSpPr>
        <p:cNvPr id="1" name="Shape 57"/>
        <p:cNvGrpSpPr/>
        <p:nvPr/>
      </p:nvGrpSpPr>
      <p:grpSpPr>
        <a:xfrm>
          <a:off x="0" y="0"/>
          <a:ext cx="0" cy="0"/>
          <a:chOff x="0" y="0"/>
          <a:chExt cx="0" cy="0"/>
        </a:xfrm>
      </p:grpSpPr>
      <p:grpSp>
        <p:nvGrpSpPr>
          <p:cNvPr id="58" name="Google Shape;58;p6"/>
          <p:cNvGrpSpPr/>
          <p:nvPr/>
        </p:nvGrpSpPr>
        <p:grpSpPr>
          <a:xfrm>
            <a:off x="548482" y="6487926"/>
            <a:ext cx="712706" cy="138792"/>
            <a:chOff x="382588" y="4784726"/>
            <a:chExt cx="896937" cy="174625"/>
          </a:xfrm>
        </p:grpSpPr>
        <p:sp>
          <p:nvSpPr>
            <p:cNvPr id="59" name="Google Shape;59;p6"/>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60" name="Google Shape;60;p6"/>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61" name="Google Shape;61;p6"/>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62" name="Google Shape;62;p6"/>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63" name="Google Shape;63;p6"/>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64" name="Google Shape;64;p6"/>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65" name="Google Shape;65;p6"/>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66" name="Google Shape;66;p6"/>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67" name="Google Shape;67;p6"/>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cxnSp>
        <p:nvCxnSpPr>
          <p:cNvPr id="68" name="Google Shape;68;p6"/>
          <p:cNvCxnSpPr/>
          <p:nvPr/>
        </p:nvCxnSpPr>
        <p:spPr>
          <a:xfrm>
            <a:off x="548503" y="-1588"/>
            <a:ext cx="0" cy="6858000"/>
          </a:xfrm>
          <a:prstGeom prst="straightConnector1">
            <a:avLst/>
          </a:prstGeom>
          <a:noFill/>
          <a:ln w="12700" cap="flat" cmpd="sng">
            <a:solidFill>
              <a:schemeClr val="accent1"/>
            </a:solidFill>
            <a:prstDash val="solid"/>
            <a:round/>
            <a:headEnd type="none" w="sm" len="sm"/>
            <a:tailEnd type="none" w="sm" len="sm"/>
          </a:ln>
        </p:spPr>
      </p:cxnSp>
      <p:cxnSp>
        <p:nvCxnSpPr>
          <p:cNvPr id="69" name="Google Shape;69;p6"/>
          <p:cNvCxnSpPr/>
          <p:nvPr/>
        </p:nvCxnSpPr>
        <p:spPr>
          <a:xfrm>
            <a:off x="11640447" y="-1588"/>
            <a:ext cx="0" cy="6858000"/>
          </a:xfrm>
          <a:prstGeom prst="straightConnector1">
            <a:avLst/>
          </a:prstGeom>
          <a:noFill/>
          <a:ln w="12700" cap="flat" cmpd="sng">
            <a:solidFill>
              <a:schemeClr val="accent1"/>
            </a:solidFill>
            <a:prstDash val="solid"/>
            <a:round/>
            <a:headEnd type="none" w="sm" len="sm"/>
            <a:tailEnd type="none" w="sm" len="sm"/>
          </a:ln>
        </p:spPr>
      </p:cxnSp>
      <p:cxnSp>
        <p:nvCxnSpPr>
          <p:cNvPr id="70" name="Google Shape;70;p6"/>
          <p:cNvCxnSpPr/>
          <p:nvPr/>
        </p:nvCxnSpPr>
        <p:spPr>
          <a:xfrm rot="10800000">
            <a:off x="6094502" y="114190"/>
            <a:ext cx="0" cy="12189000"/>
          </a:xfrm>
          <a:prstGeom prst="straightConnector1">
            <a:avLst/>
          </a:prstGeom>
          <a:noFill/>
          <a:ln w="12700" cap="flat" cmpd="sng">
            <a:solidFill>
              <a:schemeClr val="accent1"/>
            </a:solidFill>
            <a:prstDash val="solid"/>
            <a:round/>
            <a:headEnd type="none" w="sm" len="sm"/>
            <a:tailEnd type="none" w="sm" len="sm"/>
          </a:ln>
        </p:spPr>
      </p:cxnSp>
      <p:sp>
        <p:nvSpPr>
          <p:cNvPr id="71" name="Google Shape;71;p6"/>
          <p:cNvSpPr/>
          <p:nvPr/>
        </p:nvSpPr>
        <p:spPr>
          <a:xfrm rot="2700000">
            <a:off x="11243969" y="5776028"/>
            <a:ext cx="364443" cy="373352"/>
          </a:xfrm>
          <a:prstGeom prst="rightArrow">
            <a:avLst>
              <a:gd name="adj1" fmla="val 50000"/>
              <a:gd name="adj2" fmla="val 50000"/>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300" b="0" i="0">
              <a:solidFill>
                <a:schemeClr val="lt1"/>
              </a:solidFill>
              <a:latin typeface="Roboto"/>
              <a:ea typeface="Roboto"/>
              <a:cs typeface="Roboto"/>
              <a:sym typeface="Roboto"/>
            </a:endParaRPr>
          </a:p>
        </p:txBody>
      </p:sp>
      <p:sp>
        <p:nvSpPr>
          <p:cNvPr id="72" name="Google Shape;72;p6"/>
          <p:cNvSpPr/>
          <p:nvPr/>
        </p:nvSpPr>
        <p:spPr>
          <a:xfrm rot="-2700000" flipH="1">
            <a:off x="602236" y="5776028"/>
            <a:ext cx="364443" cy="373352"/>
          </a:xfrm>
          <a:prstGeom prst="rightArrow">
            <a:avLst>
              <a:gd name="adj1" fmla="val 50000"/>
              <a:gd name="adj2" fmla="val 50000"/>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300" b="0" i="0">
              <a:solidFill>
                <a:schemeClr val="lt1"/>
              </a:solidFill>
              <a:latin typeface="Roboto"/>
              <a:ea typeface="Roboto"/>
              <a:cs typeface="Roboto"/>
              <a:sym typeface="Roboto"/>
            </a:endParaRPr>
          </a:p>
        </p:txBody>
      </p:sp>
      <p:sp>
        <p:nvSpPr>
          <p:cNvPr id="73" name="Google Shape;73;p6"/>
          <p:cNvSpPr txBox="1"/>
          <p:nvPr/>
        </p:nvSpPr>
        <p:spPr>
          <a:xfrm>
            <a:off x="1070175" y="2567902"/>
            <a:ext cx="4407000" cy="22566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rgbClr val="293C46"/>
              </a:buClr>
              <a:buSzPts val="1100"/>
              <a:buFont typeface="Arial"/>
              <a:buNone/>
            </a:pPr>
            <a:r>
              <a:rPr lang="en" sz="1500" b="0" i="0" u="none" strike="noStrike" cap="none">
                <a:solidFill>
                  <a:schemeClr val="accent1"/>
                </a:solidFill>
                <a:latin typeface="Roboto"/>
                <a:ea typeface="Roboto"/>
                <a:cs typeface="Roboto"/>
                <a:sym typeface="Roboto"/>
              </a:rPr>
              <a:t>What are Drawing Guides?  </a:t>
            </a:r>
            <a:endParaRPr sz="1500"/>
          </a:p>
          <a:p>
            <a:pPr marL="0" marR="0" lvl="0" indent="0" algn="l" rtl="0">
              <a:lnSpc>
                <a:spcPct val="90000"/>
              </a:lnSpc>
              <a:spcBef>
                <a:spcPts val="700"/>
              </a:spcBef>
              <a:spcAft>
                <a:spcPts val="0"/>
              </a:spcAft>
              <a:buClr>
                <a:srgbClr val="293C46"/>
              </a:buClr>
              <a:buSzPts val="1100"/>
              <a:buFont typeface="Arial"/>
              <a:buNone/>
            </a:pPr>
            <a:r>
              <a:rPr lang="en" sz="1500" b="0" i="0" u="none" strike="noStrike" cap="none">
                <a:solidFill>
                  <a:schemeClr val="accent6"/>
                </a:solidFill>
                <a:latin typeface="Roboto"/>
                <a:ea typeface="Roboto"/>
                <a:cs typeface="Roboto"/>
                <a:sym typeface="Roboto"/>
              </a:rPr>
              <a:t>They are lines that appear on all pages in the same spot, but don’t show up when you print or view a deck in Show mode.  </a:t>
            </a:r>
            <a:endParaRPr sz="1500">
              <a:solidFill>
                <a:schemeClr val="accent6"/>
              </a:solidFill>
            </a:endParaRPr>
          </a:p>
          <a:p>
            <a:pPr marL="0" marR="0" lvl="0" indent="0" algn="l" rtl="0">
              <a:lnSpc>
                <a:spcPct val="90000"/>
              </a:lnSpc>
              <a:spcBef>
                <a:spcPts val="900"/>
              </a:spcBef>
              <a:spcAft>
                <a:spcPts val="0"/>
              </a:spcAft>
              <a:buClr>
                <a:srgbClr val="293C46"/>
              </a:buClr>
              <a:buSzPts val="1100"/>
              <a:buFont typeface="Arial"/>
              <a:buNone/>
            </a:pPr>
            <a:r>
              <a:rPr lang="en" sz="1500" b="0" i="0" u="none" strike="noStrike" cap="none">
                <a:solidFill>
                  <a:schemeClr val="accent6"/>
                </a:solidFill>
                <a:latin typeface="Roboto"/>
                <a:ea typeface="Roboto"/>
                <a:cs typeface="Roboto"/>
                <a:sym typeface="Roboto"/>
              </a:rPr>
              <a:t>Think of them as internal margins for the proper alignment and consistent placement of content. Objects will snap to them and they are also perfect for cropping an image to. </a:t>
            </a:r>
            <a:endParaRPr sz="1500">
              <a:solidFill>
                <a:schemeClr val="accent6"/>
              </a:solidFill>
            </a:endParaRPr>
          </a:p>
        </p:txBody>
      </p:sp>
      <p:sp>
        <p:nvSpPr>
          <p:cNvPr id="74" name="Google Shape;74;p6"/>
          <p:cNvSpPr txBox="1"/>
          <p:nvPr/>
        </p:nvSpPr>
        <p:spPr>
          <a:xfrm>
            <a:off x="6191076" y="2567893"/>
            <a:ext cx="4736700" cy="13803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rgbClr val="293C46"/>
              </a:buClr>
              <a:buSzPts val="1100"/>
              <a:buFont typeface="Arial"/>
              <a:buNone/>
            </a:pPr>
            <a:r>
              <a:rPr lang="en" sz="1500" b="0" i="0" u="none" strike="noStrike" cap="none">
                <a:solidFill>
                  <a:schemeClr val="accent1"/>
                </a:solidFill>
                <a:latin typeface="Roboto"/>
                <a:ea typeface="Roboto"/>
                <a:cs typeface="Roboto"/>
                <a:sym typeface="Roboto"/>
              </a:rPr>
              <a:t>How to Turn Guides On and Off</a:t>
            </a:r>
            <a:endParaRPr sz="1500"/>
          </a:p>
          <a:p>
            <a:pPr marL="0" marR="0" lvl="0" indent="0" algn="l" rtl="0">
              <a:lnSpc>
                <a:spcPct val="90000"/>
              </a:lnSpc>
              <a:spcBef>
                <a:spcPts val="900"/>
              </a:spcBef>
              <a:spcAft>
                <a:spcPts val="0"/>
              </a:spcAft>
              <a:buClr>
                <a:srgbClr val="293C46"/>
              </a:buClr>
              <a:buSzPts val="1100"/>
              <a:buFont typeface="Arial"/>
              <a:buNone/>
            </a:pPr>
            <a:r>
              <a:rPr lang="en" sz="1500" b="0" i="0" u="none" strike="noStrike" cap="none">
                <a:solidFill>
                  <a:schemeClr val="accent6"/>
                </a:solidFill>
                <a:latin typeface="Roboto"/>
                <a:ea typeface="Roboto"/>
                <a:cs typeface="Roboto"/>
                <a:sym typeface="Roboto"/>
              </a:rPr>
              <a:t>Windows: </a:t>
            </a:r>
            <a:r>
              <a:rPr lang="en" sz="1500" b="0" i="0" u="none" strike="noStrike" cap="none">
                <a:solidFill>
                  <a:schemeClr val="accent1"/>
                </a:solidFill>
                <a:latin typeface="Roboto"/>
                <a:ea typeface="Roboto"/>
                <a:cs typeface="Roboto"/>
                <a:sym typeface="Roboto"/>
              </a:rPr>
              <a:t>ALT</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6"/>
                </a:solidFill>
                <a:latin typeface="Roboto"/>
                <a:ea typeface="Roboto"/>
                <a:cs typeface="Roboto"/>
                <a:sym typeface="Roboto"/>
              </a:rPr>
              <a:t>+</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1"/>
                </a:solidFill>
                <a:latin typeface="Roboto"/>
                <a:ea typeface="Roboto"/>
                <a:cs typeface="Roboto"/>
                <a:sym typeface="Roboto"/>
              </a:rPr>
              <a:t>F9</a:t>
            </a:r>
            <a:r>
              <a:rPr lang="en" sz="1500" b="0" i="0" u="none" strike="noStrike" cap="none">
                <a:solidFill>
                  <a:schemeClr val="accent6"/>
                </a:solidFill>
                <a:latin typeface="Roboto"/>
                <a:ea typeface="Roboto"/>
                <a:cs typeface="Roboto"/>
                <a:sym typeface="Roboto"/>
              </a:rPr>
              <a:t> or Right click in blue area off workspace &gt;</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1"/>
                </a:solidFill>
                <a:latin typeface="Roboto"/>
                <a:ea typeface="Roboto"/>
                <a:cs typeface="Roboto"/>
                <a:sym typeface="Roboto"/>
              </a:rPr>
              <a:t>Grids and Guides </a:t>
            </a:r>
            <a:r>
              <a:rPr lang="en" sz="1500" b="0" i="0" u="none" strike="noStrike" cap="none">
                <a:solidFill>
                  <a:schemeClr val="accent6"/>
                </a:solidFill>
                <a:latin typeface="Roboto"/>
                <a:ea typeface="Roboto"/>
                <a:cs typeface="Roboto"/>
                <a:sym typeface="Roboto"/>
              </a:rPr>
              <a:t>&gt;</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1"/>
                </a:solidFill>
                <a:latin typeface="Roboto"/>
                <a:ea typeface="Roboto"/>
                <a:cs typeface="Roboto"/>
                <a:sym typeface="Roboto"/>
              </a:rPr>
              <a:t>Display Drawing Guides on Screen</a:t>
            </a:r>
            <a:endParaRPr sz="1500"/>
          </a:p>
          <a:p>
            <a:pPr marL="0" marR="0" lvl="0" indent="0" algn="l" rtl="0">
              <a:lnSpc>
                <a:spcPct val="90000"/>
              </a:lnSpc>
              <a:spcBef>
                <a:spcPts val="900"/>
              </a:spcBef>
              <a:spcAft>
                <a:spcPts val="0"/>
              </a:spcAft>
              <a:buClr>
                <a:srgbClr val="293C46"/>
              </a:buClr>
              <a:buSzPts val="1100"/>
              <a:buFont typeface="Arial"/>
              <a:buNone/>
            </a:pPr>
            <a:r>
              <a:rPr lang="en" sz="1500" b="0" i="0" u="none" strike="noStrike" cap="none">
                <a:solidFill>
                  <a:schemeClr val="accent6"/>
                </a:solidFill>
                <a:latin typeface="Roboto"/>
                <a:ea typeface="Roboto"/>
                <a:cs typeface="Roboto"/>
                <a:sym typeface="Roboto"/>
              </a:rPr>
              <a:t>Mac:</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1"/>
                </a:solidFill>
                <a:latin typeface="Roboto"/>
                <a:ea typeface="Roboto"/>
                <a:cs typeface="Roboto"/>
                <a:sym typeface="Roboto"/>
              </a:rPr>
              <a:t>Command</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6"/>
                </a:solidFill>
                <a:latin typeface="Roboto"/>
                <a:ea typeface="Roboto"/>
                <a:cs typeface="Roboto"/>
                <a:sym typeface="Roboto"/>
              </a:rPr>
              <a:t>+</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1"/>
                </a:solidFill>
                <a:latin typeface="Roboto"/>
                <a:ea typeface="Roboto"/>
                <a:cs typeface="Roboto"/>
                <a:sym typeface="Roboto"/>
              </a:rPr>
              <a:t>G</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6"/>
                </a:solidFill>
                <a:latin typeface="Roboto"/>
                <a:ea typeface="Roboto"/>
                <a:cs typeface="Roboto"/>
                <a:sym typeface="Roboto"/>
              </a:rPr>
              <a:t>or</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1"/>
                </a:solidFill>
                <a:latin typeface="Roboto"/>
                <a:ea typeface="Roboto"/>
                <a:cs typeface="Roboto"/>
                <a:sym typeface="Roboto"/>
              </a:rPr>
              <a:t>View</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6"/>
                </a:solidFill>
                <a:latin typeface="Roboto"/>
                <a:ea typeface="Roboto"/>
                <a:cs typeface="Roboto"/>
                <a:sym typeface="Roboto"/>
              </a:rPr>
              <a:t>&gt;</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1"/>
                </a:solidFill>
                <a:latin typeface="Roboto"/>
                <a:ea typeface="Roboto"/>
                <a:cs typeface="Roboto"/>
                <a:sym typeface="Roboto"/>
              </a:rPr>
              <a:t>Guides</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6"/>
                </a:solidFill>
                <a:latin typeface="Roboto"/>
                <a:ea typeface="Roboto"/>
                <a:cs typeface="Roboto"/>
                <a:sym typeface="Roboto"/>
              </a:rPr>
              <a:t>&gt;</a:t>
            </a:r>
            <a:r>
              <a:rPr lang="en" sz="1500" b="0" i="0" u="none" strike="noStrike" cap="none">
                <a:solidFill>
                  <a:srgbClr val="B4B4B4"/>
                </a:solidFill>
                <a:latin typeface="Roboto"/>
                <a:ea typeface="Roboto"/>
                <a:cs typeface="Roboto"/>
                <a:sym typeface="Roboto"/>
              </a:rPr>
              <a:t> </a:t>
            </a:r>
            <a:r>
              <a:rPr lang="en" sz="1500" b="0" i="0" u="none" strike="noStrike" cap="none">
                <a:solidFill>
                  <a:schemeClr val="accent1"/>
                </a:solidFill>
                <a:latin typeface="Roboto"/>
                <a:ea typeface="Roboto"/>
                <a:cs typeface="Roboto"/>
                <a:sym typeface="Roboto"/>
              </a:rPr>
              <a:t>Static Guides</a:t>
            </a:r>
            <a:endParaRPr sz="1500"/>
          </a:p>
          <a:p>
            <a:pPr marL="0" marR="0" lvl="0" indent="0" algn="l" rtl="0">
              <a:lnSpc>
                <a:spcPct val="90000"/>
              </a:lnSpc>
              <a:spcBef>
                <a:spcPts val="900"/>
              </a:spcBef>
              <a:spcAft>
                <a:spcPts val="0"/>
              </a:spcAft>
              <a:buClr>
                <a:srgbClr val="CDCDCD"/>
              </a:buClr>
              <a:buSzPts val="900"/>
              <a:buFont typeface="Lato"/>
              <a:buNone/>
            </a:pPr>
            <a:endParaRPr sz="1200" b="0" i="0" u="none" strike="noStrike" cap="none">
              <a:solidFill>
                <a:srgbClr val="B4B4B4"/>
              </a:solidFill>
              <a:latin typeface="Roboto"/>
              <a:ea typeface="Roboto"/>
              <a:cs typeface="Roboto"/>
              <a:sym typeface="Roboto"/>
            </a:endParaRPr>
          </a:p>
        </p:txBody>
      </p:sp>
      <p:sp>
        <p:nvSpPr>
          <p:cNvPr id="75" name="Google Shape;75;p6"/>
          <p:cNvSpPr txBox="1">
            <a:spLocks noGrp="1"/>
          </p:cNvSpPr>
          <p:nvPr>
            <p:ph type="title"/>
          </p:nvPr>
        </p:nvSpPr>
        <p:spPr>
          <a:xfrm>
            <a:off x="548503" y="616688"/>
            <a:ext cx="11091900" cy="5568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76" name="Google Shape;76;p6"/>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6pPr>
            <a:lvl7pPr marL="3200400" marR="0" lvl="6"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7pPr>
            <a:lvl8pPr marL="3657600" marR="0" lvl="7"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8pPr>
            <a:lvl9pPr marL="4114800" marR="0" lvl="8"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9pPr>
          </a:lstStyle>
          <a:p>
            <a:endParaRPr/>
          </a:p>
        </p:txBody>
      </p:sp>
      <p:sp>
        <p:nvSpPr>
          <p:cNvPr id="77" name="Google Shape;77;p6"/>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fo Blank (WHITE)">
  <p:cSld name="Info Blank (DARK)">
    <p:spTree>
      <p:nvGrpSpPr>
        <p:cNvPr id="1" name="Shape 78"/>
        <p:cNvGrpSpPr/>
        <p:nvPr/>
      </p:nvGrpSpPr>
      <p:grpSpPr>
        <a:xfrm>
          <a:off x="0" y="0"/>
          <a:ext cx="0" cy="0"/>
          <a:chOff x="0" y="0"/>
          <a:chExt cx="0" cy="0"/>
        </a:xfrm>
      </p:grpSpPr>
      <p:pic>
        <p:nvPicPr>
          <p:cNvPr id="79" name="Google Shape;79;p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56327" y="1138933"/>
            <a:ext cx="3183937" cy="1507289"/>
          </a:xfrm>
          <a:prstGeom prst="rect">
            <a:avLst/>
          </a:prstGeom>
          <a:noFill/>
          <a:ln>
            <a:noFill/>
          </a:ln>
        </p:spPr>
      </p:pic>
      <p:grpSp>
        <p:nvGrpSpPr>
          <p:cNvPr id="80" name="Google Shape;80;p7"/>
          <p:cNvGrpSpPr/>
          <p:nvPr/>
        </p:nvGrpSpPr>
        <p:grpSpPr>
          <a:xfrm>
            <a:off x="548482" y="6487926"/>
            <a:ext cx="712706" cy="138792"/>
            <a:chOff x="382588" y="4784726"/>
            <a:chExt cx="896937" cy="174625"/>
          </a:xfrm>
        </p:grpSpPr>
        <p:sp>
          <p:nvSpPr>
            <p:cNvPr id="81" name="Google Shape;81;p7"/>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82" name="Google Shape;82;p7"/>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83" name="Google Shape;83;p7"/>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84" name="Google Shape;84;p7"/>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85" name="Google Shape;85;p7"/>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86" name="Google Shape;86;p7"/>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87" name="Google Shape;87;p7"/>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88" name="Google Shape;88;p7"/>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89" name="Google Shape;89;p7"/>
          <p:cNvCxnSpPr/>
          <p:nvPr/>
        </p:nvCxnSpPr>
        <p:spPr>
          <a:xfrm>
            <a:off x="548503" y="549560"/>
            <a:ext cx="3199500" cy="0"/>
          </a:xfrm>
          <a:prstGeom prst="straightConnector1">
            <a:avLst/>
          </a:prstGeom>
          <a:noFill/>
          <a:ln w="9525" cap="flat" cmpd="sng">
            <a:solidFill>
              <a:srgbClr val="E6E6E6"/>
            </a:solidFill>
            <a:prstDash val="solid"/>
            <a:round/>
            <a:headEnd type="none" w="sm" len="sm"/>
            <a:tailEnd type="none" w="sm" len="sm"/>
          </a:ln>
        </p:spPr>
      </p:cxnSp>
      <p:cxnSp>
        <p:nvCxnSpPr>
          <p:cNvPr id="90" name="Google Shape;90;p7"/>
          <p:cNvCxnSpPr/>
          <p:nvPr/>
        </p:nvCxnSpPr>
        <p:spPr>
          <a:xfrm>
            <a:off x="3972367" y="549560"/>
            <a:ext cx="7679100" cy="0"/>
          </a:xfrm>
          <a:prstGeom prst="straightConnector1">
            <a:avLst/>
          </a:prstGeom>
          <a:noFill/>
          <a:ln w="9525" cap="flat" cmpd="sng">
            <a:solidFill>
              <a:srgbClr val="616161"/>
            </a:solidFill>
            <a:prstDash val="solid"/>
            <a:round/>
            <a:headEnd type="none" w="sm" len="sm"/>
            <a:tailEnd type="none" w="sm" len="sm"/>
          </a:ln>
        </p:spPr>
      </p:cxnSp>
      <p:sp>
        <p:nvSpPr>
          <p:cNvPr id="91" name="Google Shape;91;p7"/>
          <p:cNvSpPr txBox="1">
            <a:spLocks noGrp="1"/>
          </p:cNvSpPr>
          <p:nvPr>
            <p:ph type="title"/>
          </p:nvPr>
        </p:nvSpPr>
        <p:spPr>
          <a:xfrm>
            <a:off x="687172" y="1372471"/>
            <a:ext cx="2928000" cy="1107900"/>
          </a:xfrm>
          <a:prstGeom prst="rect">
            <a:avLst/>
          </a:prstGeom>
          <a:noFill/>
          <a:ln>
            <a:noFill/>
          </a:ln>
        </p:spPr>
        <p:txBody>
          <a:bodyPr spcFirstLastPara="1" wrap="square" lIns="91425" tIns="91425" rIns="91425" bIns="91425" anchor="t" anchorCtr="0"/>
          <a:lstStyle>
            <a:lvl1pPr marR="0" lvl="0" algn="l" rtl="0">
              <a:lnSpc>
                <a:spcPct val="80000"/>
              </a:lnSpc>
              <a:spcBef>
                <a:spcPts val="0"/>
              </a:spcBef>
              <a:spcAft>
                <a:spcPts val="0"/>
              </a:spcAft>
              <a:buClr>
                <a:schemeClr val="dk1"/>
              </a:buClr>
              <a:buSzPts val="2700"/>
              <a:buFont typeface="Lato"/>
              <a:buNone/>
              <a:defRPr sz="27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92" name="Google Shape;92;p7"/>
          <p:cNvSpPr txBox="1">
            <a:spLocks noGrp="1"/>
          </p:cNvSpPr>
          <p:nvPr>
            <p:ph type="body" idx="1"/>
          </p:nvPr>
        </p:nvSpPr>
        <p:spPr>
          <a:xfrm>
            <a:off x="687170" y="3048000"/>
            <a:ext cx="2925300" cy="2743200"/>
          </a:xfrm>
          <a:prstGeom prst="rect">
            <a:avLst/>
          </a:prstGeom>
          <a:noFill/>
          <a:ln>
            <a:noFill/>
          </a:ln>
        </p:spPr>
        <p:txBody>
          <a:bodyPr spcFirstLastPara="1" wrap="square" lIns="91425" tIns="91425" rIns="91425" bIns="91425" anchor="t" anchorCtr="0"/>
          <a:lstStyle>
            <a:lvl1pPr marL="457200" marR="0" lvl="0" indent="-285750" algn="l" rtl="0">
              <a:spcBef>
                <a:spcPts val="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1pPr>
            <a:lvl2pPr marL="914400" marR="0" lvl="1"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2pPr>
            <a:lvl3pPr marL="1371600" marR="0" lvl="2"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3pPr>
            <a:lvl4pPr marL="1828800" marR="0" lvl="3"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4pPr>
            <a:lvl5pPr marL="2286000" marR="0" lvl="4" indent="-285750" algn="l" rtl="0">
              <a:spcBef>
                <a:spcPts val="700"/>
              </a:spcBef>
              <a:spcAft>
                <a:spcPts val="0"/>
              </a:spcAft>
              <a:buClr>
                <a:schemeClr val="accent6"/>
              </a:buClr>
              <a:buSzPts val="900"/>
              <a:buFont typeface="Arial"/>
              <a:buChar char="•"/>
              <a:defRPr sz="1200" b="0" i="0" u="none" strike="noStrike" cap="none">
                <a:solidFill>
                  <a:schemeClr val="accent6"/>
                </a:solidFill>
                <a:latin typeface="Roboto"/>
                <a:ea typeface="Roboto"/>
                <a:cs typeface="Roboto"/>
                <a:sym typeface="Roboto"/>
              </a:defRPr>
            </a:lvl5pPr>
            <a:lvl6pPr marL="2743200" marR="0" lvl="5" indent="-355600" algn="l" rtl="0">
              <a:spcBef>
                <a:spcPts val="7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93" name="Google Shape;93;p7"/>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 Column numbered (WHITE)">
  <p:cSld name="1 Column numbered (DARK)">
    <p:spTree>
      <p:nvGrpSpPr>
        <p:cNvPr id="1" name="Shape 94"/>
        <p:cNvGrpSpPr/>
        <p:nvPr/>
      </p:nvGrpSpPr>
      <p:grpSpPr>
        <a:xfrm>
          <a:off x="0" y="0"/>
          <a:ext cx="0" cy="0"/>
          <a:chOff x="0" y="0"/>
          <a:chExt cx="0" cy="0"/>
        </a:xfrm>
      </p:grpSpPr>
      <p:grpSp>
        <p:nvGrpSpPr>
          <p:cNvPr id="95" name="Google Shape;95;p8"/>
          <p:cNvGrpSpPr/>
          <p:nvPr/>
        </p:nvGrpSpPr>
        <p:grpSpPr>
          <a:xfrm>
            <a:off x="548482" y="6487926"/>
            <a:ext cx="712706" cy="138792"/>
            <a:chOff x="382588" y="4784726"/>
            <a:chExt cx="896937" cy="174625"/>
          </a:xfrm>
        </p:grpSpPr>
        <p:sp>
          <p:nvSpPr>
            <p:cNvPr id="96" name="Google Shape;96;p8"/>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97" name="Google Shape;97;p8"/>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98" name="Google Shape;98;p8"/>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99" name="Google Shape;99;p8"/>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00" name="Google Shape;100;p8"/>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01" name="Google Shape;101;p8"/>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02" name="Google Shape;102;p8"/>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03" name="Google Shape;103;p8"/>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104" name="Google Shape;104;p8"/>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105" name="Google Shape;105;p8"/>
          <p:cNvSpPr txBox="1">
            <a:spLocks noGrp="1"/>
          </p:cNvSpPr>
          <p:nvPr>
            <p:ph type="title"/>
          </p:nvPr>
        </p:nvSpPr>
        <p:spPr>
          <a:xfrm>
            <a:off x="548503" y="616688"/>
            <a:ext cx="11091900" cy="5568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6" name="Google Shape;106;p8"/>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6pPr>
            <a:lvl7pPr marL="3200400" marR="0" lvl="6"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7pPr>
            <a:lvl8pPr marL="3657600" marR="0" lvl="7"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8pPr>
            <a:lvl9pPr marL="4114800" marR="0" lvl="8"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9pPr>
          </a:lstStyle>
          <a:p>
            <a:endParaRPr/>
          </a:p>
        </p:txBody>
      </p:sp>
      <p:sp>
        <p:nvSpPr>
          <p:cNvPr id="107" name="Google Shape;107;p8"/>
          <p:cNvSpPr txBox="1">
            <a:spLocks noGrp="1"/>
          </p:cNvSpPr>
          <p:nvPr>
            <p:ph type="body" idx="2"/>
          </p:nvPr>
        </p:nvSpPr>
        <p:spPr>
          <a:xfrm>
            <a:off x="548503" y="2137833"/>
            <a:ext cx="11091900" cy="3284400"/>
          </a:xfrm>
          <a:prstGeom prst="rect">
            <a:avLst/>
          </a:prstGeom>
          <a:noFill/>
          <a:ln>
            <a:noFill/>
          </a:ln>
        </p:spPr>
        <p:txBody>
          <a:bodyPr spcFirstLastPara="1" wrap="square" lIns="91425" tIns="91425" rIns="91425" bIns="91425" anchor="t" anchorCtr="0"/>
          <a:lstStyle>
            <a:lvl1pPr marL="457200" marR="0" lvl="0" indent="-381000" algn="l" rtl="0">
              <a:spcBef>
                <a:spcPts val="500"/>
              </a:spcBef>
              <a:spcAft>
                <a:spcPts val="0"/>
              </a:spcAft>
              <a:buClr>
                <a:schemeClr val="accent6"/>
              </a:buClr>
              <a:buSzPts val="2400"/>
              <a:buFont typeface="Lato"/>
              <a:buAutoNum type="arabicPeriod"/>
              <a:defRPr sz="2400" b="0" i="0" u="none" strike="noStrike" cap="none">
                <a:solidFill>
                  <a:schemeClr val="accent6"/>
                </a:solidFill>
                <a:latin typeface="Roboto"/>
                <a:ea typeface="Roboto"/>
                <a:cs typeface="Roboto"/>
                <a:sym typeface="Roboto"/>
              </a:defRPr>
            </a:lvl1pPr>
            <a:lvl2pPr marL="914400" marR="0" lvl="1" indent="-330200" algn="l" rtl="0">
              <a:spcBef>
                <a:spcPts val="400"/>
              </a:spcBef>
              <a:spcAft>
                <a:spcPts val="0"/>
              </a:spcAft>
              <a:buClr>
                <a:schemeClr val="accent6"/>
              </a:buClr>
              <a:buSzPts val="1600"/>
              <a:buFont typeface="Lato"/>
              <a:buAutoNum type="alphaLcPeriod"/>
              <a:defRPr sz="2000" b="0" i="0" u="none" strike="noStrike" cap="none">
                <a:solidFill>
                  <a:schemeClr val="accent6"/>
                </a:solidFill>
                <a:latin typeface="Roboto"/>
                <a:ea typeface="Roboto"/>
                <a:cs typeface="Roboto"/>
                <a:sym typeface="Roboto"/>
              </a:defRPr>
            </a:lvl2pPr>
            <a:lvl3pPr marL="1371600" marR="0" lvl="2" indent="-311150" algn="l" rtl="0">
              <a:spcBef>
                <a:spcPts val="300"/>
              </a:spcBef>
              <a:spcAft>
                <a:spcPts val="0"/>
              </a:spcAft>
              <a:buClr>
                <a:schemeClr val="accent6"/>
              </a:buClr>
              <a:buSzPts val="1300"/>
              <a:buFont typeface="Lato"/>
              <a:buAutoNum type="romanLcPeriod"/>
              <a:defRPr sz="1600" b="0" i="0" u="none" strike="noStrike" cap="none">
                <a:solidFill>
                  <a:schemeClr val="accent6"/>
                </a:solidFill>
                <a:latin typeface="Roboto"/>
                <a:ea typeface="Roboto"/>
                <a:cs typeface="Roboto"/>
                <a:sym typeface="Roboto"/>
              </a:defRPr>
            </a:lvl3pPr>
            <a:lvl4pPr marL="1828800" marR="0" lvl="3" indent="-311150" algn="l" rtl="0">
              <a:spcBef>
                <a:spcPts val="300"/>
              </a:spcBef>
              <a:spcAft>
                <a:spcPts val="0"/>
              </a:spcAft>
              <a:buClr>
                <a:schemeClr val="accent6"/>
              </a:buClr>
              <a:buSzPts val="1300"/>
              <a:buFont typeface="Lato"/>
              <a:buAutoNum type="arabicPeriod"/>
              <a:defRPr sz="1600" b="0" i="0" u="none" strike="noStrike" cap="none">
                <a:solidFill>
                  <a:schemeClr val="accent6"/>
                </a:solidFill>
                <a:latin typeface="Roboto"/>
                <a:ea typeface="Roboto"/>
                <a:cs typeface="Roboto"/>
                <a:sym typeface="Roboto"/>
              </a:defRPr>
            </a:lvl4pPr>
            <a:lvl5pPr marL="2286000" marR="0" lvl="4" indent="-311150" algn="l" rtl="0">
              <a:spcBef>
                <a:spcPts val="300"/>
              </a:spcBef>
              <a:spcAft>
                <a:spcPts val="0"/>
              </a:spcAft>
              <a:buClr>
                <a:schemeClr val="accent6"/>
              </a:buClr>
              <a:buSzPts val="1300"/>
              <a:buFont typeface="Lato"/>
              <a:buAutoNum type="arabicPeriod"/>
              <a:defRPr sz="1600" b="0" i="0" u="none" strike="noStrike" cap="none">
                <a:solidFill>
                  <a:schemeClr val="accent6"/>
                </a:solidFill>
                <a:latin typeface="Roboto"/>
                <a:ea typeface="Roboto"/>
                <a:cs typeface="Roboto"/>
                <a:sym typeface="Roboto"/>
              </a:defRPr>
            </a:lvl5pPr>
            <a:lvl6pPr marL="2743200" marR="0" lvl="5"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108" name="Google Shape;108;p8"/>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 Column bullets (WHITE)">
  <p:cSld name="1 Column bullets (DARK)">
    <p:spTree>
      <p:nvGrpSpPr>
        <p:cNvPr id="1" name="Shape 109"/>
        <p:cNvGrpSpPr/>
        <p:nvPr/>
      </p:nvGrpSpPr>
      <p:grpSpPr>
        <a:xfrm>
          <a:off x="0" y="0"/>
          <a:ext cx="0" cy="0"/>
          <a:chOff x="0" y="0"/>
          <a:chExt cx="0" cy="0"/>
        </a:xfrm>
      </p:grpSpPr>
      <p:grpSp>
        <p:nvGrpSpPr>
          <p:cNvPr id="110" name="Google Shape;110;p9"/>
          <p:cNvGrpSpPr/>
          <p:nvPr/>
        </p:nvGrpSpPr>
        <p:grpSpPr>
          <a:xfrm>
            <a:off x="548482" y="6487926"/>
            <a:ext cx="712706" cy="138792"/>
            <a:chOff x="382588" y="4784726"/>
            <a:chExt cx="896937" cy="174625"/>
          </a:xfrm>
        </p:grpSpPr>
        <p:sp>
          <p:nvSpPr>
            <p:cNvPr id="111" name="Google Shape;111;p9"/>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12" name="Google Shape;112;p9"/>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13" name="Google Shape;113;p9"/>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14" name="Google Shape;114;p9"/>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15" name="Google Shape;115;p9"/>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16" name="Google Shape;116;p9"/>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17" name="Google Shape;117;p9"/>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18" name="Google Shape;118;p9"/>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119" name="Google Shape;119;p9"/>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120" name="Google Shape;120;p9"/>
          <p:cNvSpPr txBox="1">
            <a:spLocks noGrp="1"/>
          </p:cNvSpPr>
          <p:nvPr>
            <p:ph type="title"/>
          </p:nvPr>
        </p:nvSpPr>
        <p:spPr>
          <a:xfrm>
            <a:off x="548503" y="616688"/>
            <a:ext cx="11091900" cy="5568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21" name="Google Shape;121;p9"/>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6pPr>
            <a:lvl7pPr marL="3200400" marR="0" lvl="6"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7pPr>
            <a:lvl8pPr marL="3657600" marR="0" lvl="7"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8pPr>
            <a:lvl9pPr marL="4114800" marR="0" lvl="8"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9pPr>
          </a:lstStyle>
          <a:p>
            <a:endParaRPr/>
          </a:p>
        </p:txBody>
      </p:sp>
      <p:sp>
        <p:nvSpPr>
          <p:cNvPr id="122" name="Google Shape;122;p9"/>
          <p:cNvSpPr txBox="1">
            <a:spLocks noGrp="1"/>
          </p:cNvSpPr>
          <p:nvPr>
            <p:ph type="body" idx="2"/>
          </p:nvPr>
        </p:nvSpPr>
        <p:spPr>
          <a:xfrm>
            <a:off x="548503" y="2137833"/>
            <a:ext cx="11091900" cy="3284400"/>
          </a:xfrm>
          <a:prstGeom prst="rect">
            <a:avLst/>
          </a:prstGeom>
          <a:noFill/>
          <a:ln>
            <a:noFill/>
          </a:ln>
        </p:spPr>
        <p:txBody>
          <a:bodyPr spcFirstLastPara="1" wrap="square" lIns="91425" tIns="91425" rIns="91425" bIns="91425" anchor="t" anchorCtr="0"/>
          <a:lstStyle>
            <a:lvl1pPr marL="457200" marR="0" lvl="0" indent="-349250" algn="l" rtl="0">
              <a:spcBef>
                <a:spcPts val="500"/>
              </a:spcBef>
              <a:spcAft>
                <a:spcPts val="0"/>
              </a:spcAft>
              <a:buClr>
                <a:schemeClr val="accent6"/>
              </a:buClr>
              <a:buSzPts val="1900"/>
              <a:buFont typeface="Arial"/>
              <a:buChar char="•"/>
              <a:defRPr sz="2400" b="0" i="0" u="none" strike="noStrike" cap="none">
                <a:solidFill>
                  <a:schemeClr val="accent6"/>
                </a:solidFill>
                <a:latin typeface="Roboto"/>
                <a:ea typeface="Roboto"/>
                <a:cs typeface="Roboto"/>
                <a:sym typeface="Roboto"/>
              </a:defRPr>
            </a:lvl1pPr>
            <a:lvl2pPr marL="914400" marR="0" lvl="1" indent="-330200" algn="l" rtl="0">
              <a:spcBef>
                <a:spcPts val="400"/>
              </a:spcBef>
              <a:spcAft>
                <a:spcPts val="0"/>
              </a:spcAft>
              <a:buClr>
                <a:schemeClr val="accent6"/>
              </a:buClr>
              <a:buSzPts val="1600"/>
              <a:buFont typeface="Arial"/>
              <a:buChar char="•"/>
              <a:defRPr sz="2000" b="0" i="0" u="none" strike="noStrike" cap="none">
                <a:solidFill>
                  <a:schemeClr val="accent6"/>
                </a:solidFill>
                <a:latin typeface="Roboto"/>
                <a:ea typeface="Roboto"/>
                <a:cs typeface="Roboto"/>
                <a:sym typeface="Roboto"/>
              </a:defRPr>
            </a:lvl2pPr>
            <a:lvl3pPr marL="1371600" marR="0" lvl="2"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3pPr>
            <a:lvl4pPr marL="1828800" marR="0" lvl="3"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4pPr>
            <a:lvl5pPr marL="2286000" marR="0" lvl="4"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5pPr>
            <a:lvl6pPr marL="2743200" marR="0" lvl="5"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123" name="Google Shape;123;p9"/>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 Column bullets (WHITE) - large text box">
  <p:cSld name="1 Column bullets (DARK)_1">
    <p:spTree>
      <p:nvGrpSpPr>
        <p:cNvPr id="1" name="Shape 124"/>
        <p:cNvGrpSpPr/>
        <p:nvPr/>
      </p:nvGrpSpPr>
      <p:grpSpPr>
        <a:xfrm>
          <a:off x="0" y="0"/>
          <a:ext cx="0" cy="0"/>
          <a:chOff x="0" y="0"/>
          <a:chExt cx="0" cy="0"/>
        </a:xfrm>
      </p:grpSpPr>
      <p:grpSp>
        <p:nvGrpSpPr>
          <p:cNvPr id="125" name="Google Shape;125;p10"/>
          <p:cNvGrpSpPr/>
          <p:nvPr/>
        </p:nvGrpSpPr>
        <p:grpSpPr>
          <a:xfrm>
            <a:off x="548482" y="6487926"/>
            <a:ext cx="712706" cy="138792"/>
            <a:chOff x="382588" y="4784726"/>
            <a:chExt cx="896937" cy="174625"/>
          </a:xfrm>
        </p:grpSpPr>
        <p:sp>
          <p:nvSpPr>
            <p:cNvPr id="126" name="Google Shape;126;p10"/>
            <p:cNvSpPr/>
            <p:nvPr/>
          </p:nvSpPr>
          <p:spPr>
            <a:xfrm>
              <a:off x="1087438" y="4824413"/>
              <a:ext cx="77788" cy="134938"/>
            </a:xfrm>
            <a:custGeom>
              <a:avLst/>
              <a:gdLst/>
              <a:ahLst/>
              <a:cxnLst/>
              <a:rect l="l" t="t" r="r" b="b"/>
              <a:pathLst>
                <a:path w="390" h="666" extrusionOk="0">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27" name="Google Shape;127;p10"/>
            <p:cNvSpPr/>
            <p:nvPr/>
          </p:nvSpPr>
          <p:spPr>
            <a:xfrm>
              <a:off x="512763" y="4784726"/>
              <a:ext cx="33338" cy="173038"/>
            </a:xfrm>
            <a:custGeom>
              <a:avLst/>
              <a:gdLst/>
              <a:ahLst/>
              <a:cxnLst/>
              <a:rect l="l" t="t" r="r" b="b"/>
              <a:pathLst>
                <a:path w="173" h="862" extrusionOk="0">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28" name="Google Shape;128;p10"/>
            <p:cNvSpPr/>
            <p:nvPr/>
          </p:nvSpPr>
          <p:spPr>
            <a:xfrm>
              <a:off x="560388" y="4821238"/>
              <a:ext cx="119063" cy="138113"/>
            </a:xfrm>
            <a:custGeom>
              <a:avLst/>
              <a:gdLst/>
              <a:ahLst/>
              <a:cxnLst/>
              <a:rect l="l" t="t" r="r" b="b"/>
              <a:pathLst>
                <a:path w="607" h="688" extrusionOk="0">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29" name="Google Shape;129;p10"/>
            <p:cNvSpPr/>
            <p:nvPr/>
          </p:nvSpPr>
          <p:spPr>
            <a:xfrm>
              <a:off x="382588" y="4821238"/>
              <a:ext cx="117475" cy="138113"/>
            </a:xfrm>
            <a:custGeom>
              <a:avLst/>
              <a:gdLst/>
              <a:ahLst/>
              <a:cxnLst/>
              <a:rect l="l" t="t" r="r" b="b"/>
              <a:pathLst>
                <a:path w="592" h="689" extrusionOk="0">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30" name="Google Shape;130;p10"/>
            <p:cNvSpPr/>
            <p:nvPr/>
          </p:nvSpPr>
          <p:spPr>
            <a:xfrm>
              <a:off x="692151" y="4824413"/>
              <a:ext cx="114299" cy="134938"/>
            </a:xfrm>
            <a:custGeom>
              <a:avLst/>
              <a:gdLst/>
              <a:ahLst/>
              <a:cxnLst/>
              <a:rect l="l" t="t" r="r" b="b"/>
              <a:pathLst>
                <a:path w="577" h="672" extrusionOk="0">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31" name="Google Shape;131;p10"/>
            <p:cNvSpPr/>
            <p:nvPr/>
          </p:nvSpPr>
          <p:spPr>
            <a:xfrm>
              <a:off x="820738" y="4784726"/>
              <a:ext cx="122237" cy="174624"/>
            </a:xfrm>
            <a:custGeom>
              <a:avLst/>
              <a:gdLst/>
              <a:ahLst/>
              <a:cxnLst/>
              <a:rect l="l" t="t" r="r" b="b"/>
              <a:pathLst>
                <a:path w="618" h="868" extrusionOk="0">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32" name="Google Shape;132;p10"/>
            <p:cNvSpPr/>
            <p:nvPr/>
          </p:nvSpPr>
          <p:spPr>
            <a:xfrm>
              <a:off x="955676" y="4821238"/>
              <a:ext cx="119062" cy="138113"/>
            </a:xfrm>
            <a:custGeom>
              <a:avLst/>
              <a:gdLst/>
              <a:ahLst/>
              <a:cxnLst/>
              <a:rect l="l" t="t" r="r" b="b"/>
              <a:pathLst>
                <a:path w="606" h="689" extrusionOk="0">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sp>
          <p:nvSpPr>
            <p:cNvPr id="133" name="Google Shape;133;p10"/>
            <p:cNvSpPr/>
            <p:nvPr/>
          </p:nvSpPr>
          <p:spPr>
            <a:xfrm>
              <a:off x="1169988" y="4821238"/>
              <a:ext cx="109537" cy="138113"/>
            </a:xfrm>
            <a:custGeom>
              <a:avLst/>
              <a:gdLst/>
              <a:ahLst/>
              <a:cxnLst/>
              <a:rect l="l" t="t" r="r" b="b"/>
              <a:pathLst>
                <a:path w="559" h="688" extrusionOk="0">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00" b="0" i="0">
                <a:solidFill>
                  <a:srgbClr val="20282E"/>
                </a:solidFill>
                <a:latin typeface="Roboto"/>
                <a:ea typeface="Roboto"/>
                <a:cs typeface="Roboto"/>
                <a:sym typeface="Roboto"/>
              </a:endParaRPr>
            </a:p>
          </p:txBody>
        </p:sp>
      </p:grpSp>
      <p:cxnSp>
        <p:nvCxnSpPr>
          <p:cNvPr id="134" name="Google Shape;134;p10"/>
          <p:cNvCxnSpPr/>
          <p:nvPr/>
        </p:nvCxnSpPr>
        <p:spPr>
          <a:xfrm>
            <a:off x="548503" y="549560"/>
            <a:ext cx="11091900" cy="0"/>
          </a:xfrm>
          <a:prstGeom prst="straightConnector1">
            <a:avLst/>
          </a:prstGeom>
          <a:noFill/>
          <a:ln w="9525" cap="flat" cmpd="sng">
            <a:solidFill>
              <a:srgbClr val="B4B4B4"/>
            </a:solidFill>
            <a:prstDash val="solid"/>
            <a:round/>
            <a:headEnd type="none" w="sm" len="sm"/>
            <a:tailEnd type="none" w="sm" len="sm"/>
          </a:ln>
        </p:spPr>
      </p:cxnSp>
      <p:sp>
        <p:nvSpPr>
          <p:cNvPr id="135" name="Google Shape;135;p10"/>
          <p:cNvSpPr txBox="1">
            <a:spLocks noGrp="1"/>
          </p:cNvSpPr>
          <p:nvPr>
            <p:ph type="title"/>
          </p:nvPr>
        </p:nvSpPr>
        <p:spPr>
          <a:xfrm>
            <a:off x="548503" y="616688"/>
            <a:ext cx="11091900" cy="5568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6" name="Google Shape;136;p10"/>
          <p:cNvSpPr txBox="1">
            <a:spLocks noGrp="1"/>
          </p:cNvSpPr>
          <p:nvPr>
            <p:ph type="body" idx="1"/>
          </p:nvPr>
        </p:nvSpPr>
        <p:spPr>
          <a:xfrm>
            <a:off x="548503" y="1173620"/>
            <a:ext cx="11091900" cy="4107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a:ea typeface="Roboto"/>
                <a:cs typeface="Roboto"/>
                <a:sym typeface="Roboto"/>
              </a:defRPr>
            </a:lvl1pPr>
            <a:lvl2pPr marL="914400" marR="0" lvl="1"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2pPr>
            <a:lvl3pPr marL="1371600" marR="0" lvl="2"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3pPr>
            <a:lvl4pPr marL="1828800" marR="0" lvl="3"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4pPr>
            <a:lvl5pPr marL="2286000" marR="0" lvl="4" indent="-228600" algn="l" rtl="0">
              <a:spcBef>
                <a:spcPts val="400"/>
              </a:spcBef>
              <a:spcAft>
                <a:spcPts val="0"/>
              </a:spcAft>
              <a:buClr>
                <a:schemeClr val="accent1"/>
              </a:buClr>
              <a:buSzPts val="2200"/>
              <a:buFont typeface="Arial"/>
              <a:buNone/>
              <a:defRPr sz="2200" b="0" i="0" u="none" strike="noStrike" cap="none">
                <a:solidFill>
                  <a:schemeClr val="accent1"/>
                </a:solidFill>
                <a:latin typeface="Roboto Light"/>
                <a:ea typeface="Roboto Light"/>
                <a:cs typeface="Roboto Light"/>
                <a:sym typeface="Roboto Light"/>
              </a:defRPr>
            </a:lvl5pPr>
            <a:lvl6pPr marL="2743200" marR="0" lvl="5"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6pPr>
            <a:lvl7pPr marL="3200400" marR="0" lvl="6"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7pPr>
            <a:lvl8pPr marL="3657600" marR="0" lvl="7"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8pPr>
            <a:lvl9pPr marL="4114800" marR="0" lvl="8" indent="-368300" algn="l" rtl="0">
              <a:spcBef>
                <a:spcPts val="400"/>
              </a:spcBef>
              <a:spcAft>
                <a:spcPts val="0"/>
              </a:spcAft>
              <a:buClr>
                <a:schemeClr val="accent1"/>
              </a:buClr>
              <a:buSzPts val="2200"/>
              <a:buFont typeface="Arial"/>
              <a:buChar char="•"/>
              <a:defRPr sz="2200" b="0" i="0" u="none" strike="noStrike" cap="none">
                <a:solidFill>
                  <a:schemeClr val="accent1"/>
                </a:solidFill>
                <a:latin typeface="Roboto"/>
                <a:ea typeface="Roboto"/>
                <a:cs typeface="Roboto"/>
                <a:sym typeface="Roboto"/>
              </a:defRPr>
            </a:lvl9pPr>
          </a:lstStyle>
          <a:p>
            <a:endParaRPr/>
          </a:p>
        </p:txBody>
      </p:sp>
      <p:sp>
        <p:nvSpPr>
          <p:cNvPr id="137" name="Google Shape;137;p10"/>
          <p:cNvSpPr txBox="1">
            <a:spLocks noGrp="1"/>
          </p:cNvSpPr>
          <p:nvPr>
            <p:ph type="body" idx="2"/>
          </p:nvPr>
        </p:nvSpPr>
        <p:spPr>
          <a:xfrm>
            <a:off x="548500" y="1693075"/>
            <a:ext cx="11091900" cy="4521000"/>
          </a:xfrm>
          <a:prstGeom prst="rect">
            <a:avLst/>
          </a:prstGeom>
          <a:noFill/>
          <a:ln>
            <a:noFill/>
          </a:ln>
        </p:spPr>
        <p:txBody>
          <a:bodyPr spcFirstLastPara="1" wrap="square" lIns="91425" tIns="91425" rIns="91425" bIns="91425" anchor="t" anchorCtr="0"/>
          <a:lstStyle>
            <a:lvl1pPr marL="457200" marR="0" lvl="0" indent="-349250" algn="l" rtl="0">
              <a:spcBef>
                <a:spcPts val="500"/>
              </a:spcBef>
              <a:spcAft>
                <a:spcPts val="0"/>
              </a:spcAft>
              <a:buClr>
                <a:schemeClr val="accent6"/>
              </a:buClr>
              <a:buSzPts val="1900"/>
              <a:buFont typeface="Arial"/>
              <a:buChar char="•"/>
              <a:defRPr sz="2400" b="0" i="0" u="none" strike="noStrike" cap="none">
                <a:solidFill>
                  <a:schemeClr val="accent6"/>
                </a:solidFill>
                <a:latin typeface="Roboto"/>
                <a:ea typeface="Roboto"/>
                <a:cs typeface="Roboto"/>
                <a:sym typeface="Roboto"/>
              </a:defRPr>
            </a:lvl1pPr>
            <a:lvl2pPr marL="914400" marR="0" lvl="1" indent="-330200" algn="l" rtl="0">
              <a:spcBef>
                <a:spcPts val="400"/>
              </a:spcBef>
              <a:spcAft>
                <a:spcPts val="0"/>
              </a:spcAft>
              <a:buClr>
                <a:schemeClr val="accent6"/>
              </a:buClr>
              <a:buSzPts val="1600"/>
              <a:buFont typeface="Arial"/>
              <a:buChar char="•"/>
              <a:defRPr sz="2000" b="0" i="0" u="none" strike="noStrike" cap="none">
                <a:solidFill>
                  <a:schemeClr val="accent6"/>
                </a:solidFill>
                <a:latin typeface="Roboto"/>
                <a:ea typeface="Roboto"/>
                <a:cs typeface="Roboto"/>
                <a:sym typeface="Roboto"/>
              </a:defRPr>
            </a:lvl2pPr>
            <a:lvl3pPr marL="1371600" marR="0" lvl="2"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3pPr>
            <a:lvl4pPr marL="1828800" marR="0" lvl="3"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4pPr>
            <a:lvl5pPr marL="2286000" marR="0" lvl="4" indent="-311150" algn="l" rtl="0">
              <a:spcBef>
                <a:spcPts val="300"/>
              </a:spcBef>
              <a:spcAft>
                <a:spcPts val="0"/>
              </a:spcAft>
              <a:buClr>
                <a:schemeClr val="accent6"/>
              </a:buClr>
              <a:buSzPts val="1300"/>
              <a:buFont typeface="Arial"/>
              <a:buChar char="•"/>
              <a:defRPr sz="1600" b="0" i="0" u="none" strike="noStrike" cap="none">
                <a:solidFill>
                  <a:schemeClr val="accent6"/>
                </a:solidFill>
                <a:latin typeface="Roboto"/>
                <a:ea typeface="Roboto"/>
                <a:cs typeface="Roboto"/>
                <a:sym typeface="Roboto"/>
              </a:defRPr>
            </a:lvl5pPr>
            <a:lvl6pPr marL="2743200" marR="0" lvl="5"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6pPr>
            <a:lvl7pPr marL="3200400" marR="0" lvl="6"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7pPr>
            <a:lvl8pPr marL="3657600" marR="0" lvl="7"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8pPr>
            <a:lvl9pPr marL="4114800" marR="0" lvl="8" indent="-355600" algn="l" rtl="0">
              <a:spcBef>
                <a:spcPts val="400"/>
              </a:spcBef>
              <a:spcAft>
                <a:spcPts val="0"/>
              </a:spcAft>
              <a:buClr>
                <a:schemeClr val="accent6"/>
              </a:buClr>
              <a:buSzPts val="2000"/>
              <a:buFont typeface="Arial"/>
              <a:buChar char="•"/>
              <a:defRPr sz="2000" b="0" i="0" u="none" strike="noStrike" cap="none">
                <a:solidFill>
                  <a:schemeClr val="accent6"/>
                </a:solidFill>
                <a:latin typeface="Roboto"/>
                <a:ea typeface="Roboto"/>
                <a:cs typeface="Roboto"/>
                <a:sym typeface="Roboto"/>
              </a:defRPr>
            </a:lvl9pPr>
          </a:lstStyle>
          <a:p>
            <a:endParaRPr/>
          </a:p>
        </p:txBody>
      </p:sp>
      <p:sp>
        <p:nvSpPr>
          <p:cNvPr id="138" name="Google Shape;138;p10"/>
          <p:cNvSpPr txBox="1"/>
          <p:nvPr/>
        </p:nvSpPr>
        <p:spPr>
          <a:xfrm>
            <a:off x="11299845" y="6509495"/>
            <a:ext cx="3408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B4B4B4"/>
                </a:solidFill>
                <a:latin typeface="Roboto"/>
                <a:ea typeface="Roboto"/>
                <a:cs typeface="Roboto"/>
                <a:sym typeface="Roboto"/>
              </a:rPr>
              <a:t>‹#›</a:t>
            </a:fld>
            <a:endParaRPr sz="800" b="0" i="0" u="none" strike="noStrike" cap="none">
              <a:solidFill>
                <a:srgbClr val="B4B4B4"/>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3" cstate="email">
            <a:alphaModFix/>
            <a:extLst>
              <a:ext uri="{28A0092B-C50C-407E-A947-70E740481C1C}">
                <a14:useLocalDpi xmlns:a14="http://schemas.microsoft.com/office/drawing/2010/main"/>
              </a:ext>
            </a:extLst>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3047" y="0"/>
            <a:ext cx="12195000" cy="6217800"/>
          </a:xfrm>
          <a:prstGeom prst="rect">
            <a:avLst/>
          </a:prstGeom>
          <a:solidFill>
            <a:srgbClr val="FFFFFF"/>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b="0" i="0" u="none" strike="noStrike" cap="none">
                <a:solidFill>
                  <a:schemeClr val="lt1"/>
                </a:solidFill>
                <a:latin typeface="Roboto"/>
                <a:ea typeface="Roboto"/>
                <a:cs typeface="Roboto"/>
                <a:sym typeface="Roboto"/>
              </a:rPr>
              <a:t>    </a:t>
            </a:r>
            <a:endParaRPr sz="1500"/>
          </a:p>
        </p:txBody>
      </p:sp>
      <p:sp>
        <p:nvSpPr>
          <p:cNvPr id="7" name="Google Shape;7;p1"/>
          <p:cNvSpPr txBox="1"/>
          <p:nvPr/>
        </p:nvSpPr>
        <p:spPr>
          <a:xfrm>
            <a:off x="7855454" y="6509499"/>
            <a:ext cx="3534900" cy="123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 sz="800" b="0" i="0" u="none" strike="noStrike" cap="none">
                <a:solidFill>
                  <a:srgbClr val="B4B4B4"/>
                </a:solidFill>
                <a:latin typeface="Roboto"/>
                <a:ea typeface="Roboto"/>
                <a:cs typeface="Roboto"/>
                <a:sym typeface="Roboto"/>
              </a:rPr>
              <a:t>© Cloudera, Inc. All rights reserved.</a:t>
            </a:r>
            <a:endParaRPr sz="150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hyperlink" Target="https://www.cloudera.com/products/open-source/apache-hadoop/apache-spark.html" TargetMode="External"/><Relationship Id="rId3" Type="http://schemas.openxmlformats.org/officeDocument/2006/relationships/hyperlink" Target="https://blog.cloudera.com/blog/2017/07/implyr-r-interface-for-apache-impala/" TargetMode="External"/><Relationship Id="rId7" Type="http://schemas.openxmlformats.org/officeDocument/2006/relationships/hyperlink" Target="https://www.cloudera.com/documentation/enterprise/5-16-x/PDF/cloudera-spark.pdf"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hyperlink" Target="https://spark.rstudio.com/" TargetMode="External"/><Relationship Id="rId5" Type="http://schemas.openxmlformats.org/officeDocument/2006/relationships/hyperlink" Target="https://blog.cloudera.com/blog/2016/09/introducing-sparklyr-an-r-interface-for-apache-spark/" TargetMode="External"/><Relationship Id="rId4" Type="http://schemas.openxmlformats.org/officeDocument/2006/relationships/hyperlink" Target="https://github.com/ianmcook/imply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1068698" y="3582807"/>
            <a:ext cx="10051800" cy="56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Petabytes of Data - How to Use R at Scale</a:t>
            </a:r>
            <a:endParaRPr/>
          </a:p>
        </p:txBody>
      </p:sp>
      <p:sp>
        <p:nvSpPr>
          <p:cNvPr id="296" name="Google Shape;296;p23"/>
          <p:cNvSpPr txBox="1">
            <a:spLocks noGrp="1"/>
          </p:cNvSpPr>
          <p:nvPr>
            <p:ph type="body" idx="1"/>
          </p:nvPr>
        </p:nvSpPr>
        <p:spPr>
          <a:xfrm>
            <a:off x="1068698" y="4142960"/>
            <a:ext cx="10051800" cy="4107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
              <a:t>Jeff Fletcher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2"/>
          <p:cNvSpPr txBox="1">
            <a:spLocks noGrp="1"/>
          </p:cNvSpPr>
          <p:nvPr>
            <p:ph type="title"/>
          </p:nvPr>
        </p:nvSpPr>
        <p:spPr>
          <a:xfrm>
            <a:off x="548503" y="3043348"/>
            <a:ext cx="110919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QUICK HADOOP OVERVIEW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3"/>
          <p:cNvSpPr/>
          <p:nvPr/>
        </p:nvSpPr>
        <p:spPr>
          <a:xfrm>
            <a:off x="3535634" y="3758360"/>
            <a:ext cx="1323900" cy="594000"/>
          </a:xfrm>
          <a:prstGeom prst="rect">
            <a:avLst/>
          </a:prstGeom>
          <a:noFill/>
          <a:ln w="25400" cap="flat" cmpd="sng">
            <a:solidFill>
              <a:srgbClr val="005586"/>
            </a:solidFill>
            <a:prstDash val="dash"/>
            <a:miter lim="8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84">
              <a:solidFill>
                <a:srgbClr val="005586"/>
              </a:solidFill>
              <a:latin typeface="Calibri"/>
              <a:ea typeface="Calibri"/>
              <a:cs typeface="Calibri"/>
              <a:sym typeface="Calibri"/>
            </a:endParaRPr>
          </a:p>
        </p:txBody>
      </p:sp>
      <p:sp>
        <p:nvSpPr>
          <p:cNvPr id="360" name="Google Shape;360;p33"/>
          <p:cNvSpPr/>
          <p:nvPr/>
        </p:nvSpPr>
        <p:spPr>
          <a:xfrm>
            <a:off x="7357085" y="3833529"/>
            <a:ext cx="2326200" cy="728100"/>
          </a:xfrm>
          <a:prstGeom prst="rect">
            <a:avLst/>
          </a:pr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84">
              <a:solidFill>
                <a:srgbClr val="005586"/>
              </a:solidFill>
              <a:latin typeface="Calibri"/>
              <a:ea typeface="Calibri"/>
              <a:cs typeface="Calibri"/>
              <a:sym typeface="Calibri"/>
            </a:endParaRPr>
          </a:p>
        </p:txBody>
      </p:sp>
      <p:sp>
        <p:nvSpPr>
          <p:cNvPr id="361" name="Google Shape;361;p33"/>
          <p:cNvSpPr/>
          <p:nvPr/>
        </p:nvSpPr>
        <p:spPr>
          <a:xfrm>
            <a:off x="7357085" y="2888819"/>
            <a:ext cx="2326200" cy="728100"/>
          </a:xfrm>
          <a:prstGeom prst="rect">
            <a:avLst/>
          </a:pr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84">
              <a:solidFill>
                <a:srgbClr val="005586"/>
              </a:solidFill>
              <a:latin typeface="Calibri"/>
              <a:ea typeface="Calibri"/>
              <a:cs typeface="Calibri"/>
              <a:sym typeface="Calibri"/>
            </a:endParaRPr>
          </a:p>
        </p:txBody>
      </p:sp>
      <p:sp>
        <p:nvSpPr>
          <p:cNvPr id="362" name="Google Shape;362;p33"/>
          <p:cNvSpPr/>
          <p:nvPr/>
        </p:nvSpPr>
        <p:spPr>
          <a:xfrm>
            <a:off x="7357085" y="1953252"/>
            <a:ext cx="2326200" cy="728100"/>
          </a:xfrm>
          <a:prstGeom prst="rect">
            <a:avLst/>
          </a:pr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84">
              <a:solidFill>
                <a:srgbClr val="005586"/>
              </a:solidFill>
              <a:latin typeface="Calibri"/>
              <a:ea typeface="Calibri"/>
              <a:cs typeface="Calibri"/>
              <a:sym typeface="Calibri"/>
            </a:endParaRPr>
          </a:p>
        </p:txBody>
      </p:sp>
      <p:sp>
        <p:nvSpPr>
          <p:cNvPr id="363" name="Google Shape;363;p33"/>
          <p:cNvSpPr/>
          <p:nvPr/>
        </p:nvSpPr>
        <p:spPr>
          <a:xfrm>
            <a:off x="7357085" y="4778239"/>
            <a:ext cx="2326200" cy="728100"/>
          </a:xfrm>
          <a:prstGeom prst="rect">
            <a:avLst/>
          </a:prstGeom>
          <a:noFill/>
          <a:ln w="25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84">
              <a:solidFill>
                <a:srgbClr val="005586"/>
              </a:solidFill>
              <a:latin typeface="Calibri"/>
              <a:ea typeface="Calibri"/>
              <a:cs typeface="Calibri"/>
              <a:sym typeface="Calibri"/>
            </a:endParaRPr>
          </a:p>
        </p:txBody>
      </p:sp>
      <p:sp>
        <p:nvSpPr>
          <p:cNvPr id="364" name="Google Shape;364;p33"/>
          <p:cNvSpPr/>
          <p:nvPr/>
        </p:nvSpPr>
        <p:spPr>
          <a:xfrm>
            <a:off x="3535634" y="3062680"/>
            <a:ext cx="1323900" cy="594000"/>
          </a:xfrm>
          <a:prstGeom prst="rect">
            <a:avLst/>
          </a:prstGeom>
          <a:noFill/>
          <a:ln w="25400" cap="flat" cmpd="sng">
            <a:solidFill>
              <a:srgbClr val="005586"/>
            </a:solidFill>
            <a:prstDash val="dash"/>
            <a:miter lim="8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84">
              <a:solidFill>
                <a:srgbClr val="005586"/>
              </a:solidFill>
              <a:latin typeface="Calibri"/>
              <a:ea typeface="Calibri"/>
              <a:cs typeface="Calibri"/>
              <a:sym typeface="Calibri"/>
            </a:endParaRPr>
          </a:p>
        </p:txBody>
      </p:sp>
      <p:sp>
        <p:nvSpPr>
          <p:cNvPr id="365" name="Google Shape;365;p33"/>
          <p:cNvSpPr/>
          <p:nvPr/>
        </p:nvSpPr>
        <p:spPr>
          <a:xfrm>
            <a:off x="2389651" y="2271225"/>
            <a:ext cx="2076300" cy="389400"/>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Name Node</a:t>
            </a:r>
            <a:endParaRPr>
              <a:latin typeface="Roboto"/>
              <a:ea typeface="Roboto"/>
              <a:cs typeface="Roboto"/>
              <a:sym typeface="Roboto"/>
            </a:endParaRPr>
          </a:p>
        </p:txBody>
      </p:sp>
      <p:sp>
        <p:nvSpPr>
          <p:cNvPr id="366" name="Google Shape;366;p33"/>
          <p:cNvSpPr/>
          <p:nvPr/>
        </p:nvSpPr>
        <p:spPr>
          <a:xfrm>
            <a:off x="7357048" y="1368675"/>
            <a:ext cx="2030700" cy="389400"/>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Data Nodes</a:t>
            </a:r>
            <a:endParaRPr>
              <a:latin typeface="Roboto"/>
              <a:ea typeface="Roboto"/>
              <a:cs typeface="Roboto"/>
              <a:sym typeface="Roboto"/>
            </a:endParaRPr>
          </a:p>
        </p:txBody>
      </p:sp>
      <p:sp>
        <p:nvSpPr>
          <p:cNvPr id="367" name="Google Shape;367;p33"/>
          <p:cNvSpPr/>
          <p:nvPr/>
        </p:nvSpPr>
        <p:spPr>
          <a:xfrm>
            <a:off x="2389652" y="2888820"/>
            <a:ext cx="2631000" cy="1632000"/>
          </a:xfrm>
          <a:prstGeom prst="rect">
            <a:avLst/>
          </a:prstGeom>
          <a:noFill/>
          <a:ln w="25400" cap="flat" cmpd="sng">
            <a:solidFill>
              <a:srgbClr val="000000"/>
            </a:solidFill>
            <a:prstDash val="solid"/>
            <a:miter lim="8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84">
              <a:solidFill>
                <a:srgbClr val="005586"/>
              </a:solidFill>
              <a:latin typeface="Calibri"/>
              <a:ea typeface="Calibri"/>
              <a:cs typeface="Calibri"/>
              <a:sym typeface="Calibri"/>
            </a:endParaRPr>
          </a:p>
        </p:txBody>
      </p:sp>
      <p:sp>
        <p:nvSpPr>
          <p:cNvPr id="368" name="Google Shape;368;p33"/>
          <p:cNvSpPr/>
          <p:nvPr/>
        </p:nvSpPr>
        <p:spPr>
          <a:xfrm>
            <a:off x="3686998" y="3875622"/>
            <a:ext cx="497100" cy="352800"/>
          </a:xfrm>
          <a:prstGeom prst="rect">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69" name="Google Shape;369;p33"/>
          <p:cNvSpPr/>
          <p:nvPr/>
        </p:nvSpPr>
        <p:spPr>
          <a:xfrm>
            <a:off x="8254847" y="3992111"/>
            <a:ext cx="497100" cy="35280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0" name="Google Shape;370;p33"/>
          <p:cNvSpPr/>
          <p:nvPr/>
        </p:nvSpPr>
        <p:spPr>
          <a:xfrm>
            <a:off x="4184174" y="3875622"/>
            <a:ext cx="497100" cy="352800"/>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1" name="Google Shape;371;p33"/>
          <p:cNvSpPr/>
          <p:nvPr/>
        </p:nvSpPr>
        <p:spPr>
          <a:xfrm>
            <a:off x="7537245" y="2120977"/>
            <a:ext cx="497100" cy="352800"/>
          </a:xfrm>
          <a:prstGeom prst="rect">
            <a:avLst/>
          </a:prstGeom>
          <a:solidFill>
            <a:srgbClr val="29A7DE"/>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2" name="Google Shape;372;p33"/>
          <p:cNvSpPr/>
          <p:nvPr/>
        </p:nvSpPr>
        <p:spPr>
          <a:xfrm>
            <a:off x="8965709" y="2120977"/>
            <a:ext cx="497100" cy="35280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3" name="Google Shape;373;p33"/>
          <p:cNvSpPr/>
          <p:nvPr/>
        </p:nvSpPr>
        <p:spPr>
          <a:xfrm>
            <a:off x="8254847" y="2120977"/>
            <a:ext cx="497100" cy="352800"/>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4" name="Google Shape;374;p33"/>
          <p:cNvSpPr/>
          <p:nvPr/>
        </p:nvSpPr>
        <p:spPr>
          <a:xfrm>
            <a:off x="8245935" y="4942210"/>
            <a:ext cx="497100" cy="352800"/>
          </a:xfrm>
          <a:prstGeom prst="rect">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5" name="Google Shape;375;p33"/>
          <p:cNvSpPr/>
          <p:nvPr/>
        </p:nvSpPr>
        <p:spPr>
          <a:xfrm>
            <a:off x="7537242" y="4942210"/>
            <a:ext cx="497100" cy="35280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6" name="Google Shape;376;p33"/>
          <p:cNvSpPr/>
          <p:nvPr/>
        </p:nvSpPr>
        <p:spPr>
          <a:xfrm>
            <a:off x="8965710" y="4945964"/>
            <a:ext cx="497100" cy="352800"/>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7" name="Google Shape;377;p33"/>
          <p:cNvSpPr/>
          <p:nvPr/>
        </p:nvSpPr>
        <p:spPr>
          <a:xfrm>
            <a:off x="8965710" y="3044131"/>
            <a:ext cx="497100" cy="352800"/>
          </a:xfrm>
          <a:prstGeom prst="rect">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8" name="Google Shape;378;p33"/>
          <p:cNvSpPr/>
          <p:nvPr/>
        </p:nvSpPr>
        <p:spPr>
          <a:xfrm>
            <a:off x="8265307" y="3047401"/>
            <a:ext cx="497100" cy="352800"/>
          </a:xfrm>
          <a:prstGeom prst="rect">
            <a:avLst/>
          </a:prstGeom>
          <a:solidFill>
            <a:srgbClr val="29A7DE"/>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79" name="Google Shape;379;p33"/>
          <p:cNvSpPr/>
          <p:nvPr/>
        </p:nvSpPr>
        <p:spPr>
          <a:xfrm>
            <a:off x="8965710" y="4001254"/>
            <a:ext cx="497100" cy="352800"/>
          </a:xfrm>
          <a:prstGeom prst="rect">
            <a:avLst/>
          </a:prstGeom>
          <a:solidFill>
            <a:srgbClr val="29A7DE"/>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80" name="Google Shape;380;p33"/>
          <p:cNvSpPr/>
          <p:nvPr/>
        </p:nvSpPr>
        <p:spPr>
          <a:xfrm>
            <a:off x="3686998" y="3173133"/>
            <a:ext cx="497100" cy="352800"/>
          </a:xfrm>
          <a:prstGeom prst="rect">
            <a:avLst/>
          </a:prstGeom>
          <a:solidFill>
            <a:srgbClr val="29A7DE"/>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81" name="Google Shape;381;p33"/>
          <p:cNvSpPr/>
          <p:nvPr/>
        </p:nvSpPr>
        <p:spPr>
          <a:xfrm>
            <a:off x="4184174" y="3180029"/>
            <a:ext cx="497100" cy="352800"/>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82" name="Google Shape;382;p33"/>
          <p:cNvSpPr/>
          <p:nvPr/>
        </p:nvSpPr>
        <p:spPr>
          <a:xfrm>
            <a:off x="2547575" y="3154875"/>
            <a:ext cx="817500" cy="389400"/>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File 1</a:t>
            </a:r>
            <a:endParaRPr>
              <a:latin typeface="Roboto"/>
              <a:ea typeface="Roboto"/>
              <a:cs typeface="Roboto"/>
              <a:sym typeface="Roboto"/>
            </a:endParaRPr>
          </a:p>
        </p:txBody>
      </p:sp>
      <p:sp>
        <p:nvSpPr>
          <p:cNvPr id="383" name="Google Shape;383;p33"/>
          <p:cNvSpPr/>
          <p:nvPr/>
        </p:nvSpPr>
        <p:spPr>
          <a:xfrm>
            <a:off x="7537242" y="3047401"/>
            <a:ext cx="497100" cy="352800"/>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84" name="Google Shape;384;p33"/>
          <p:cNvSpPr/>
          <p:nvPr/>
        </p:nvSpPr>
        <p:spPr>
          <a:xfrm>
            <a:off x="7537243" y="4013033"/>
            <a:ext cx="497100" cy="352800"/>
          </a:xfrm>
          <a:prstGeom prst="rect">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rgbClr val="FFFFFF"/>
              </a:solidFill>
              <a:latin typeface="Calibri"/>
              <a:ea typeface="Calibri"/>
              <a:cs typeface="Calibri"/>
              <a:sym typeface="Calibri"/>
            </a:endParaRPr>
          </a:p>
        </p:txBody>
      </p:sp>
      <p:sp>
        <p:nvSpPr>
          <p:cNvPr id="385" name="Google Shape;385;p33"/>
          <p:cNvSpPr/>
          <p:nvPr/>
        </p:nvSpPr>
        <p:spPr>
          <a:xfrm>
            <a:off x="2547575" y="3850572"/>
            <a:ext cx="817500" cy="389400"/>
          </a:xfrm>
          <a:prstGeom prst="rect">
            <a:avLst/>
          </a:prstGeom>
          <a:noFill/>
          <a:ln w="9525" cap="flat" cmpd="sng">
            <a:solidFill>
              <a:srgbClr val="000000">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File 2</a:t>
            </a:r>
            <a:endParaRPr>
              <a:latin typeface="Roboto"/>
              <a:ea typeface="Roboto"/>
              <a:cs typeface="Roboto"/>
              <a:sym typeface="Roboto"/>
            </a:endParaRPr>
          </a:p>
        </p:txBody>
      </p:sp>
      <p:cxnSp>
        <p:nvCxnSpPr>
          <p:cNvPr id="386" name="Google Shape;386;p33"/>
          <p:cNvCxnSpPr>
            <a:stCxn id="367" idx="3"/>
            <a:endCxn id="362" idx="1"/>
          </p:cNvCxnSpPr>
          <p:nvPr/>
        </p:nvCxnSpPr>
        <p:spPr>
          <a:xfrm rot="10800000" flipH="1">
            <a:off x="5020652" y="2317320"/>
            <a:ext cx="2336400" cy="1387500"/>
          </a:xfrm>
          <a:prstGeom prst="bentConnector3">
            <a:avLst>
              <a:gd name="adj1" fmla="val 50001"/>
            </a:avLst>
          </a:prstGeom>
          <a:noFill/>
          <a:ln w="9525" cap="flat" cmpd="sng">
            <a:solidFill>
              <a:srgbClr val="0075D8"/>
            </a:solidFill>
            <a:prstDash val="solid"/>
            <a:round/>
            <a:headEnd type="none" w="sm" len="sm"/>
            <a:tailEnd type="triangle" w="med" len="med"/>
          </a:ln>
        </p:spPr>
      </p:cxnSp>
      <p:cxnSp>
        <p:nvCxnSpPr>
          <p:cNvPr id="387" name="Google Shape;387;p33"/>
          <p:cNvCxnSpPr>
            <a:stCxn id="367" idx="3"/>
            <a:endCxn id="361" idx="1"/>
          </p:cNvCxnSpPr>
          <p:nvPr/>
        </p:nvCxnSpPr>
        <p:spPr>
          <a:xfrm rot="10800000" flipH="1">
            <a:off x="5020652" y="3252720"/>
            <a:ext cx="2336400" cy="452100"/>
          </a:xfrm>
          <a:prstGeom prst="bentConnector3">
            <a:avLst>
              <a:gd name="adj1" fmla="val 50001"/>
            </a:avLst>
          </a:prstGeom>
          <a:noFill/>
          <a:ln w="9525" cap="flat" cmpd="sng">
            <a:solidFill>
              <a:srgbClr val="0075D8"/>
            </a:solidFill>
            <a:prstDash val="solid"/>
            <a:round/>
            <a:headEnd type="none" w="sm" len="sm"/>
            <a:tailEnd type="triangle" w="med" len="med"/>
          </a:ln>
        </p:spPr>
      </p:cxnSp>
      <p:cxnSp>
        <p:nvCxnSpPr>
          <p:cNvPr id="388" name="Google Shape;388;p33"/>
          <p:cNvCxnSpPr>
            <a:stCxn id="367" idx="3"/>
            <a:endCxn id="360" idx="1"/>
          </p:cNvCxnSpPr>
          <p:nvPr/>
        </p:nvCxnSpPr>
        <p:spPr>
          <a:xfrm>
            <a:off x="5020652" y="3704820"/>
            <a:ext cx="2336400" cy="492900"/>
          </a:xfrm>
          <a:prstGeom prst="bentConnector3">
            <a:avLst>
              <a:gd name="adj1" fmla="val 50001"/>
            </a:avLst>
          </a:prstGeom>
          <a:noFill/>
          <a:ln w="9525" cap="flat" cmpd="sng">
            <a:solidFill>
              <a:srgbClr val="0075D8"/>
            </a:solidFill>
            <a:prstDash val="solid"/>
            <a:round/>
            <a:headEnd type="none" w="sm" len="sm"/>
            <a:tailEnd type="triangle" w="med" len="med"/>
          </a:ln>
        </p:spPr>
      </p:cxnSp>
      <p:cxnSp>
        <p:nvCxnSpPr>
          <p:cNvPr id="389" name="Google Shape;389;p33"/>
          <p:cNvCxnSpPr>
            <a:stCxn id="367" idx="3"/>
            <a:endCxn id="363" idx="1"/>
          </p:cNvCxnSpPr>
          <p:nvPr/>
        </p:nvCxnSpPr>
        <p:spPr>
          <a:xfrm>
            <a:off x="5020652" y="3704820"/>
            <a:ext cx="2336400" cy="1437600"/>
          </a:xfrm>
          <a:prstGeom prst="bentConnector3">
            <a:avLst>
              <a:gd name="adj1" fmla="val 50001"/>
            </a:avLst>
          </a:prstGeom>
          <a:noFill/>
          <a:ln w="9525" cap="flat" cmpd="sng">
            <a:solidFill>
              <a:srgbClr val="0075D8"/>
            </a:solidFill>
            <a:prstDash val="solid"/>
            <a:round/>
            <a:headEnd type="none" w="sm" len="sm"/>
            <a:tailEnd type="triangle" w="med" len="med"/>
          </a:ln>
        </p:spPr>
      </p:cxnSp>
      <p:sp>
        <p:nvSpPr>
          <p:cNvPr id="390" name="Google Shape;390;p33"/>
          <p:cNvSpPr txBox="1">
            <a:spLocks noGrp="1"/>
          </p:cNvSpPr>
          <p:nvPr>
            <p:ph type="title"/>
          </p:nvPr>
        </p:nvSpPr>
        <p:spPr>
          <a:xfrm>
            <a:off x="548503" y="616688"/>
            <a:ext cx="110919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HDFS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4"/>
          <p:cNvSpPr/>
          <p:nvPr/>
        </p:nvSpPr>
        <p:spPr>
          <a:xfrm>
            <a:off x="7274225" y="4751625"/>
            <a:ext cx="3004800" cy="13647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2966123" y="2147250"/>
            <a:ext cx="3434700" cy="25020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8134050" y="4876825"/>
            <a:ext cx="1282800" cy="489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NODE MANAGER</a:t>
            </a:r>
            <a:endParaRPr>
              <a:latin typeface="Roboto"/>
              <a:ea typeface="Roboto"/>
              <a:cs typeface="Roboto"/>
              <a:sym typeface="Roboto"/>
            </a:endParaRPr>
          </a:p>
        </p:txBody>
      </p:sp>
      <p:pic>
        <p:nvPicPr>
          <p:cNvPr id="398" name="Google Shape;398;p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139262" y="2276900"/>
            <a:ext cx="3095099" cy="2243947"/>
          </a:xfrm>
          <a:prstGeom prst="rect">
            <a:avLst/>
          </a:prstGeom>
          <a:noFill/>
          <a:ln>
            <a:noFill/>
          </a:ln>
        </p:spPr>
      </p:pic>
      <p:sp>
        <p:nvSpPr>
          <p:cNvPr id="399" name="Google Shape;399;p34"/>
          <p:cNvSpPr/>
          <p:nvPr/>
        </p:nvSpPr>
        <p:spPr>
          <a:xfrm>
            <a:off x="7400475" y="5495525"/>
            <a:ext cx="1282800" cy="4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CONTAINER</a:t>
            </a:r>
            <a:endParaRPr>
              <a:latin typeface="Roboto"/>
              <a:ea typeface="Roboto"/>
              <a:cs typeface="Roboto"/>
              <a:sym typeface="Roboto"/>
            </a:endParaRPr>
          </a:p>
        </p:txBody>
      </p:sp>
      <p:sp>
        <p:nvSpPr>
          <p:cNvPr id="400" name="Google Shape;400;p34"/>
          <p:cNvSpPr/>
          <p:nvPr/>
        </p:nvSpPr>
        <p:spPr>
          <a:xfrm>
            <a:off x="8871125" y="5495525"/>
            <a:ext cx="1282800" cy="4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CONTAINER</a:t>
            </a:r>
            <a:endParaRPr>
              <a:latin typeface="Roboto"/>
              <a:ea typeface="Roboto"/>
              <a:cs typeface="Roboto"/>
              <a:sym typeface="Roboto"/>
            </a:endParaRPr>
          </a:p>
        </p:txBody>
      </p:sp>
      <p:sp>
        <p:nvSpPr>
          <p:cNvPr id="401" name="Google Shape;401;p34"/>
          <p:cNvSpPr/>
          <p:nvPr/>
        </p:nvSpPr>
        <p:spPr>
          <a:xfrm>
            <a:off x="7274225" y="3027450"/>
            <a:ext cx="3004800" cy="13647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8134050" y="3152650"/>
            <a:ext cx="1282800" cy="489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NODE MANAGER</a:t>
            </a:r>
            <a:endParaRPr>
              <a:latin typeface="Roboto"/>
              <a:ea typeface="Roboto"/>
              <a:cs typeface="Roboto"/>
              <a:sym typeface="Roboto"/>
            </a:endParaRPr>
          </a:p>
        </p:txBody>
      </p:sp>
      <p:sp>
        <p:nvSpPr>
          <p:cNvPr id="403" name="Google Shape;403;p34"/>
          <p:cNvSpPr/>
          <p:nvPr/>
        </p:nvSpPr>
        <p:spPr>
          <a:xfrm>
            <a:off x="7400475" y="3771350"/>
            <a:ext cx="1282800" cy="4890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 MASTER</a:t>
            </a:r>
            <a:endParaRPr>
              <a:latin typeface="Roboto"/>
              <a:ea typeface="Roboto"/>
              <a:cs typeface="Roboto"/>
              <a:sym typeface="Roboto"/>
            </a:endParaRPr>
          </a:p>
        </p:txBody>
      </p:sp>
      <p:sp>
        <p:nvSpPr>
          <p:cNvPr id="404" name="Google Shape;404;p34"/>
          <p:cNvSpPr/>
          <p:nvPr/>
        </p:nvSpPr>
        <p:spPr>
          <a:xfrm>
            <a:off x="8871125" y="3771350"/>
            <a:ext cx="1282800" cy="4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CONTAINER</a:t>
            </a:r>
            <a:endParaRPr>
              <a:latin typeface="Roboto"/>
              <a:ea typeface="Roboto"/>
              <a:cs typeface="Roboto"/>
              <a:sym typeface="Roboto"/>
            </a:endParaRPr>
          </a:p>
        </p:txBody>
      </p:sp>
      <p:sp>
        <p:nvSpPr>
          <p:cNvPr id="405" name="Google Shape;405;p34"/>
          <p:cNvSpPr/>
          <p:nvPr/>
        </p:nvSpPr>
        <p:spPr>
          <a:xfrm>
            <a:off x="7271875" y="1303275"/>
            <a:ext cx="3004800" cy="13647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8131700" y="1428475"/>
            <a:ext cx="1282800" cy="489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NODE MANAGER</a:t>
            </a:r>
            <a:endParaRPr>
              <a:latin typeface="Roboto"/>
              <a:ea typeface="Roboto"/>
              <a:cs typeface="Roboto"/>
              <a:sym typeface="Roboto"/>
            </a:endParaRPr>
          </a:p>
        </p:txBody>
      </p:sp>
      <p:sp>
        <p:nvSpPr>
          <p:cNvPr id="407" name="Google Shape;407;p34"/>
          <p:cNvSpPr/>
          <p:nvPr/>
        </p:nvSpPr>
        <p:spPr>
          <a:xfrm>
            <a:off x="7398125" y="2047175"/>
            <a:ext cx="1282800" cy="4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CONTAINER</a:t>
            </a:r>
            <a:endParaRPr>
              <a:latin typeface="Roboto"/>
              <a:ea typeface="Roboto"/>
              <a:cs typeface="Roboto"/>
              <a:sym typeface="Roboto"/>
            </a:endParaRPr>
          </a:p>
        </p:txBody>
      </p:sp>
      <p:sp>
        <p:nvSpPr>
          <p:cNvPr id="408" name="Google Shape;408;p34"/>
          <p:cNvSpPr/>
          <p:nvPr/>
        </p:nvSpPr>
        <p:spPr>
          <a:xfrm>
            <a:off x="8868775" y="2047175"/>
            <a:ext cx="1282800" cy="4890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 MASTER</a:t>
            </a:r>
            <a:endParaRPr>
              <a:latin typeface="Roboto"/>
              <a:ea typeface="Roboto"/>
              <a:cs typeface="Roboto"/>
              <a:sym typeface="Roboto"/>
            </a:endParaRPr>
          </a:p>
        </p:txBody>
      </p:sp>
      <p:cxnSp>
        <p:nvCxnSpPr>
          <p:cNvPr id="409" name="Google Shape;409;p34"/>
          <p:cNvCxnSpPr>
            <a:stCxn id="396" idx="3"/>
            <a:endCxn id="403" idx="1"/>
          </p:cNvCxnSpPr>
          <p:nvPr/>
        </p:nvCxnSpPr>
        <p:spPr>
          <a:xfrm>
            <a:off x="6400823" y="3398250"/>
            <a:ext cx="999600" cy="617700"/>
          </a:xfrm>
          <a:prstGeom prst="curvedConnector3">
            <a:avLst>
              <a:gd name="adj1" fmla="val 50003"/>
            </a:avLst>
          </a:prstGeom>
          <a:noFill/>
          <a:ln w="19050" cap="flat" cmpd="sng">
            <a:solidFill>
              <a:schemeClr val="accent4"/>
            </a:solidFill>
            <a:prstDash val="solid"/>
            <a:round/>
            <a:headEnd type="none" w="med" len="med"/>
            <a:tailEnd type="none" w="med" len="med"/>
          </a:ln>
        </p:spPr>
      </p:cxnSp>
      <p:cxnSp>
        <p:nvCxnSpPr>
          <p:cNvPr id="410" name="Google Shape;410;p34"/>
          <p:cNvCxnSpPr>
            <a:stCxn id="396" idx="3"/>
            <a:endCxn id="402" idx="1"/>
          </p:cNvCxnSpPr>
          <p:nvPr/>
        </p:nvCxnSpPr>
        <p:spPr>
          <a:xfrm rot="10800000" flipH="1">
            <a:off x="6400823" y="3397050"/>
            <a:ext cx="1733100" cy="1200"/>
          </a:xfrm>
          <a:prstGeom prst="curvedConnector3">
            <a:avLst>
              <a:gd name="adj1" fmla="val 50004"/>
            </a:avLst>
          </a:prstGeom>
          <a:noFill/>
          <a:ln w="19050" cap="flat" cmpd="sng">
            <a:solidFill>
              <a:schemeClr val="accent1"/>
            </a:solidFill>
            <a:prstDash val="solid"/>
            <a:round/>
            <a:headEnd type="none" w="med" len="med"/>
            <a:tailEnd type="none" w="med" len="med"/>
          </a:ln>
        </p:spPr>
      </p:cxnSp>
      <p:cxnSp>
        <p:nvCxnSpPr>
          <p:cNvPr id="411" name="Google Shape;411;p34"/>
          <p:cNvCxnSpPr>
            <a:stCxn id="396" idx="3"/>
            <a:endCxn id="406" idx="1"/>
          </p:cNvCxnSpPr>
          <p:nvPr/>
        </p:nvCxnSpPr>
        <p:spPr>
          <a:xfrm rot="10800000" flipH="1">
            <a:off x="6400823" y="1672950"/>
            <a:ext cx="1731000" cy="1725300"/>
          </a:xfrm>
          <a:prstGeom prst="curvedConnector3">
            <a:avLst>
              <a:gd name="adj1" fmla="val 36792"/>
            </a:avLst>
          </a:prstGeom>
          <a:noFill/>
          <a:ln w="19050" cap="flat" cmpd="sng">
            <a:solidFill>
              <a:schemeClr val="accent1"/>
            </a:solidFill>
            <a:prstDash val="solid"/>
            <a:round/>
            <a:headEnd type="none" w="med" len="med"/>
            <a:tailEnd type="none" w="med" len="med"/>
          </a:ln>
        </p:spPr>
      </p:cxnSp>
      <p:cxnSp>
        <p:nvCxnSpPr>
          <p:cNvPr id="412" name="Google Shape;412;p34"/>
          <p:cNvCxnSpPr>
            <a:stCxn id="397" idx="1"/>
            <a:endCxn id="396" idx="3"/>
          </p:cNvCxnSpPr>
          <p:nvPr/>
        </p:nvCxnSpPr>
        <p:spPr>
          <a:xfrm rot="10800000">
            <a:off x="6400950" y="3398125"/>
            <a:ext cx="1733100" cy="1723200"/>
          </a:xfrm>
          <a:prstGeom prst="curvedConnector3">
            <a:avLst>
              <a:gd name="adj1" fmla="val 54072"/>
            </a:avLst>
          </a:prstGeom>
          <a:noFill/>
          <a:ln w="19050" cap="flat" cmpd="sng">
            <a:solidFill>
              <a:schemeClr val="accent1"/>
            </a:solidFill>
            <a:prstDash val="solid"/>
            <a:round/>
            <a:headEnd type="none" w="med" len="med"/>
            <a:tailEnd type="none" w="med" len="med"/>
          </a:ln>
        </p:spPr>
      </p:cxnSp>
      <p:cxnSp>
        <p:nvCxnSpPr>
          <p:cNvPr id="413" name="Google Shape;413;p34"/>
          <p:cNvCxnSpPr>
            <a:stCxn id="407" idx="2"/>
            <a:endCxn id="403" idx="0"/>
          </p:cNvCxnSpPr>
          <p:nvPr/>
        </p:nvCxnSpPr>
        <p:spPr>
          <a:xfrm>
            <a:off x="8039525" y="2536175"/>
            <a:ext cx="2400" cy="1235100"/>
          </a:xfrm>
          <a:prstGeom prst="straightConnector1">
            <a:avLst/>
          </a:prstGeom>
          <a:noFill/>
          <a:ln w="19050" cap="flat" cmpd="sng">
            <a:solidFill>
              <a:schemeClr val="accent4"/>
            </a:solidFill>
            <a:prstDash val="solid"/>
            <a:round/>
            <a:headEnd type="triangle" w="med" len="med"/>
            <a:tailEnd type="triangle" w="med" len="med"/>
          </a:ln>
        </p:spPr>
      </p:cxnSp>
      <p:cxnSp>
        <p:nvCxnSpPr>
          <p:cNvPr id="414" name="Google Shape;414;p34"/>
          <p:cNvCxnSpPr>
            <a:stCxn id="403" idx="2"/>
            <a:endCxn id="400" idx="0"/>
          </p:cNvCxnSpPr>
          <p:nvPr/>
        </p:nvCxnSpPr>
        <p:spPr>
          <a:xfrm rot="-5400000" flipH="1">
            <a:off x="8159625" y="4142600"/>
            <a:ext cx="1235100" cy="1470600"/>
          </a:xfrm>
          <a:prstGeom prst="bentConnector3">
            <a:avLst>
              <a:gd name="adj1" fmla="val 25970"/>
            </a:avLst>
          </a:prstGeom>
          <a:noFill/>
          <a:ln w="19050" cap="flat" cmpd="sng">
            <a:solidFill>
              <a:schemeClr val="accent4"/>
            </a:solidFill>
            <a:prstDash val="solid"/>
            <a:round/>
            <a:headEnd type="triangle" w="med" len="med"/>
            <a:tailEnd type="triangle" w="med" len="med"/>
          </a:ln>
        </p:spPr>
      </p:cxnSp>
      <p:cxnSp>
        <p:nvCxnSpPr>
          <p:cNvPr id="415" name="Google Shape;415;p34"/>
          <p:cNvCxnSpPr>
            <a:stCxn id="399" idx="0"/>
            <a:endCxn id="403" idx="2"/>
          </p:cNvCxnSpPr>
          <p:nvPr/>
        </p:nvCxnSpPr>
        <p:spPr>
          <a:xfrm rot="-5400000">
            <a:off x="7424625" y="4877675"/>
            <a:ext cx="1235100" cy="600"/>
          </a:xfrm>
          <a:prstGeom prst="bentConnector3">
            <a:avLst>
              <a:gd name="adj1" fmla="val 50003"/>
            </a:avLst>
          </a:prstGeom>
          <a:noFill/>
          <a:ln w="19050" cap="flat" cmpd="sng">
            <a:solidFill>
              <a:schemeClr val="accent4"/>
            </a:solidFill>
            <a:prstDash val="solid"/>
            <a:round/>
            <a:headEnd type="triangle" w="med" len="med"/>
            <a:tailEnd type="triangle" w="med" len="med"/>
          </a:ln>
        </p:spPr>
      </p:cxnSp>
      <p:cxnSp>
        <p:nvCxnSpPr>
          <p:cNvPr id="416" name="Google Shape;416;p34"/>
          <p:cNvCxnSpPr>
            <a:stCxn id="408" idx="1"/>
            <a:endCxn id="396" idx="3"/>
          </p:cNvCxnSpPr>
          <p:nvPr/>
        </p:nvCxnSpPr>
        <p:spPr>
          <a:xfrm flipH="1">
            <a:off x="6400675" y="2291675"/>
            <a:ext cx="2468100" cy="1106700"/>
          </a:xfrm>
          <a:prstGeom prst="curvedConnector3">
            <a:avLst>
              <a:gd name="adj1" fmla="val 12903"/>
            </a:avLst>
          </a:prstGeom>
          <a:noFill/>
          <a:ln w="19050" cap="flat" cmpd="sng">
            <a:solidFill>
              <a:schemeClr val="accent4"/>
            </a:solidFill>
            <a:prstDash val="solid"/>
            <a:round/>
            <a:headEnd type="none" w="med" len="med"/>
            <a:tailEnd type="none" w="med" len="med"/>
          </a:ln>
        </p:spPr>
      </p:cxnSp>
      <p:cxnSp>
        <p:nvCxnSpPr>
          <p:cNvPr id="417" name="Google Shape;417;p34"/>
          <p:cNvCxnSpPr>
            <a:stCxn id="404" idx="0"/>
            <a:endCxn id="408" idx="2"/>
          </p:cNvCxnSpPr>
          <p:nvPr/>
        </p:nvCxnSpPr>
        <p:spPr>
          <a:xfrm rot="5400000" flipH="1">
            <a:off x="8893775" y="3152600"/>
            <a:ext cx="1235100" cy="2400"/>
          </a:xfrm>
          <a:prstGeom prst="curvedConnector3">
            <a:avLst>
              <a:gd name="adj1" fmla="val 50003"/>
            </a:avLst>
          </a:prstGeom>
          <a:noFill/>
          <a:ln w="19050" cap="flat" cmpd="sng">
            <a:solidFill>
              <a:schemeClr val="accent4"/>
            </a:solidFill>
            <a:prstDash val="solid"/>
            <a:round/>
            <a:headEnd type="triangle" w="med" len="med"/>
            <a:tailEnd type="triangle" w="med" len="med"/>
          </a:ln>
        </p:spPr>
      </p:cxnSp>
      <p:sp>
        <p:nvSpPr>
          <p:cNvPr id="418" name="Google Shape;418;p34"/>
          <p:cNvSpPr/>
          <p:nvPr/>
        </p:nvSpPr>
        <p:spPr>
          <a:xfrm>
            <a:off x="3139275" y="1672950"/>
            <a:ext cx="3004800" cy="389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Resource Manager</a:t>
            </a:r>
            <a:endParaRPr>
              <a:latin typeface="Roboto"/>
              <a:ea typeface="Roboto"/>
              <a:cs typeface="Roboto"/>
              <a:sym typeface="Roboto"/>
            </a:endParaRPr>
          </a:p>
        </p:txBody>
      </p:sp>
      <p:sp>
        <p:nvSpPr>
          <p:cNvPr id="419" name="Google Shape;419;p34"/>
          <p:cNvSpPr/>
          <p:nvPr/>
        </p:nvSpPr>
        <p:spPr>
          <a:xfrm>
            <a:off x="7888023" y="796900"/>
            <a:ext cx="2030700" cy="389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Data Nodes</a:t>
            </a:r>
            <a:endParaRPr>
              <a:latin typeface="Roboto"/>
              <a:ea typeface="Roboto"/>
              <a:cs typeface="Roboto"/>
              <a:sym typeface="Roboto"/>
            </a:endParaRPr>
          </a:p>
        </p:txBody>
      </p:sp>
      <p:sp>
        <p:nvSpPr>
          <p:cNvPr id="420" name="Google Shape;420;p34"/>
          <p:cNvSpPr txBox="1">
            <a:spLocks noGrp="1"/>
          </p:cNvSpPr>
          <p:nvPr>
            <p:ph type="title"/>
          </p:nvPr>
        </p:nvSpPr>
        <p:spPr>
          <a:xfrm>
            <a:off x="548501" y="616700"/>
            <a:ext cx="64233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YARN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5"/>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HADOOP STACK</a:t>
            </a:r>
            <a:endParaRPr/>
          </a:p>
        </p:txBody>
      </p:sp>
      <p:sp>
        <p:nvSpPr>
          <p:cNvPr id="426" name="Google Shape;426;p35"/>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Our template says I should put some related text here. How about - this layout was approved by Piet Mondrian.</a:t>
            </a:r>
            <a:endParaRPr sz="1800"/>
          </a:p>
        </p:txBody>
      </p:sp>
      <p:sp>
        <p:nvSpPr>
          <p:cNvPr id="427" name="Google Shape;427;p35"/>
          <p:cNvSpPr/>
          <p:nvPr/>
        </p:nvSpPr>
        <p:spPr>
          <a:xfrm>
            <a:off x="5857150" y="4426926"/>
            <a:ext cx="4344600" cy="941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HDFS</a:t>
            </a:r>
            <a:endParaRPr sz="2400">
              <a:latin typeface="Roboto"/>
              <a:ea typeface="Roboto"/>
              <a:cs typeface="Roboto"/>
              <a:sym typeface="Roboto"/>
            </a:endParaRPr>
          </a:p>
        </p:txBody>
      </p:sp>
      <p:sp>
        <p:nvSpPr>
          <p:cNvPr id="428" name="Google Shape;428;p35"/>
          <p:cNvSpPr/>
          <p:nvPr/>
        </p:nvSpPr>
        <p:spPr>
          <a:xfrm>
            <a:off x="5857150" y="3261823"/>
            <a:ext cx="4344600" cy="9411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YARN</a:t>
            </a:r>
            <a:endParaRPr sz="2400">
              <a:latin typeface="Roboto"/>
              <a:ea typeface="Roboto"/>
              <a:cs typeface="Roboto"/>
              <a:sym typeface="Roboto"/>
            </a:endParaRPr>
          </a:p>
        </p:txBody>
      </p:sp>
      <p:sp>
        <p:nvSpPr>
          <p:cNvPr id="429" name="Google Shape;429;p35"/>
          <p:cNvSpPr/>
          <p:nvPr/>
        </p:nvSpPr>
        <p:spPr>
          <a:xfrm>
            <a:off x="5857150" y="2082425"/>
            <a:ext cx="4344600" cy="941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MapReduce</a:t>
            </a:r>
            <a:endParaRPr sz="2400">
              <a:latin typeface="Roboto"/>
              <a:ea typeface="Roboto"/>
              <a:cs typeface="Roboto"/>
              <a:sym typeface="Roboto"/>
            </a:endParaRPr>
          </a:p>
        </p:txBody>
      </p:sp>
      <p:sp>
        <p:nvSpPr>
          <p:cNvPr id="430" name="Google Shape;430;p35"/>
          <p:cNvSpPr/>
          <p:nvPr/>
        </p:nvSpPr>
        <p:spPr>
          <a:xfrm>
            <a:off x="5857150" y="903025"/>
            <a:ext cx="2274600" cy="941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Hive</a:t>
            </a:r>
            <a:endParaRPr sz="2400">
              <a:latin typeface="Roboto"/>
              <a:ea typeface="Roboto"/>
              <a:cs typeface="Roboto"/>
              <a:sym typeface="Roboto"/>
            </a:endParaRPr>
          </a:p>
        </p:txBody>
      </p:sp>
      <p:sp>
        <p:nvSpPr>
          <p:cNvPr id="431" name="Google Shape;431;p35"/>
          <p:cNvSpPr/>
          <p:nvPr/>
        </p:nvSpPr>
        <p:spPr>
          <a:xfrm>
            <a:off x="8386525" y="903025"/>
            <a:ext cx="1815300" cy="9411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6"/>
          <p:cNvSpPr txBox="1">
            <a:spLocks noGrp="1"/>
          </p:cNvSpPr>
          <p:nvPr>
            <p:ph type="title"/>
          </p:nvPr>
        </p:nvSpPr>
        <p:spPr>
          <a:xfrm>
            <a:off x="548503" y="3043348"/>
            <a:ext cx="110919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IMPALA OVERVIEW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HADOOP STACK WITH IMPALA</a:t>
            </a:r>
            <a:endParaRPr/>
          </a:p>
        </p:txBody>
      </p:sp>
      <p:sp>
        <p:nvSpPr>
          <p:cNvPr id="442" name="Google Shape;442;p37"/>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A Dutch painter and theoretician who is regarded as one of the greatest artists of the 20th century. Painty Piet I like to call him.</a:t>
            </a:r>
            <a:endParaRPr sz="1800"/>
          </a:p>
        </p:txBody>
      </p:sp>
      <p:sp>
        <p:nvSpPr>
          <p:cNvPr id="443" name="Google Shape;443;p37"/>
          <p:cNvSpPr/>
          <p:nvPr/>
        </p:nvSpPr>
        <p:spPr>
          <a:xfrm>
            <a:off x="5857150" y="4426926"/>
            <a:ext cx="4344600" cy="941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HDFS</a:t>
            </a:r>
            <a:endParaRPr sz="2400">
              <a:latin typeface="Roboto"/>
              <a:ea typeface="Roboto"/>
              <a:cs typeface="Roboto"/>
              <a:sym typeface="Roboto"/>
            </a:endParaRPr>
          </a:p>
        </p:txBody>
      </p:sp>
      <p:sp>
        <p:nvSpPr>
          <p:cNvPr id="444" name="Google Shape;444;p37"/>
          <p:cNvSpPr/>
          <p:nvPr/>
        </p:nvSpPr>
        <p:spPr>
          <a:xfrm>
            <a:off x="5857150" y="3261825"/>
            <a:ext cx="2274600" cy="9411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YARN</a:t>
            </a:r>
            <a:endParaRPr sz="2400">
              <a:latin typeface="Roboto"/>
              <a:ea typeface="Roboto"/>
              <a:cs typeface="Roboto"/>
              <a:sym typeface="Roboto"/>
            </a:endParaRPr>
          </a:p>
        </p:txBody>
      </p:sp>
      <p:sp>
        <p:nvSpPr>
          <p:cNvPr id="445" name="Google Shape;445;p37"/>
          <p:cNvSpPr/>
          <p:nvPr/>
        </p:nvSpPr>
        <p:spPr>
          <a:xfrm>
            <a:off x="5857150" y="2047175"/>
            <a:ext cx="2274600" cy="941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MapReduce</a:t>
            </a:r>
            <a:endParaRPr sz="2400">
              <a:latin typeface="Roboto"/>
              <a:ea typeface="Roboto"/>
              <a:cs typeface="Roboto"/>
              <a:sym typeface="Roboto"/>
            </a:endParaRPr>
          </a:p>
        </p:txBody>
      </p:sp>
      <p:sp>
        <p:nvSpPr>
          <p:cNvPr id="446" name="Google Shape;446;p37"/>
          <p:cNvSpPr/>
          <p:nvPr/>
        </p:nvSpPr>
        <p:spPr>
          <a:xfrm>
            <a:off x="5857150" y="903025"/>
            <a:ext cx="2274600" cy="941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Hive</a:t>
            </a:r>
            <a:endParaRPr sz="2400">
              <a:latin typeface="Roboto"/>
              <a:ea typeface="Roboto"/>
              <a:cs typeface="Roboto"/>
              <a:sym typeface="Roboto"/>
            </a:endParaRPr>
          </a:p>
        </p:txBody>
      </p:sp>
      <p:sp>
        <p:nvSpPr>
          <p:cNvPr id="447" name="Google Shape;447;p37"/>
          <p:cNvSpPr/>
          <p:nvPr/>
        </p:nvSpPr>
        <p:spPr>
          <a:xfrm>
            <a:off x="8386525" y="903025"/>
            <a:ext cx="1815300" cy="3300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IMPALA</a:t>
            </a:r>
            <a:endParaRPr sz="24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txBox="1">
            <a:spLocks noGrp="1"/>
          </p:cNvSpPr>
          <p:nvPr>
            <p:ph type="title"/>
          </p:nvPr>
        </p:nvSpPr>
        <p:spPr>
          <a:xfrm>
            <a:off x="548503" y="3043348"/>
            <a:ext cx="110919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SPARK OVERVIEW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9"/>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HADOOP STACK WITH SPARK</a:t>
            </a:r>
            <a:endParaRPr/>
          </a:p>
        </p:txBody>
      </p:sp>
      <p:sp>
        <p:nvSpPr>
          <p:cNvPr id="458" name="Google Shape;458;p39"/>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t>He proclaimed in 1914: Art is higher than reality and has no direct relation to reality…</a:t>
            </a:r>
            <a:endParaRPr sz="1800"/>
          </a:p>
          <a:p>
            <a:pPr marL="0" lvl="0" indent="0" algn="l" rtl="0">
              <a:lnSpc>
                <a:spcPct val="150000"/>
              </a:lnSpc>
              <a:spcBef>
                <a:spcPts val="700"/>
              </a:spcBef>
              <a:spcAft>
                <a:spcPts val="700"/>
              </a:spcAft>
              <a:buNone/>
            </a:pPr>
            <a:r>
              <a:rPr lang="en" sz="1800"/>
              <a:t>According to Wikipedia anyway. I didn’t hear him say it. </a:t>
            </a:r>
            <a:endParaRPr sz="1800"/>
          </a:p>
        </p:txBody>
      </p:sp>
      <p:sp>
        <p:nvSpPr>
          <p:cNvPr id="459" name="Google Shape;459;p39"/>
          <p:cNvSpPr/>
          <p:nvPr/>
        </p:nvSpPr>
        <p:spPr>
          <a:xfrm>
            <a:off x="5857150" y="4426926"/>
            <a:ext cx="4344600" cy="941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HDFS</a:t>
            </a:r>
            <a:endParaRPr sz="2400">
              <a:latin typeface="Roboto"/>
              <a:ea typeface="Roboto"/>
              <a:cs typeface="Roboto"/>
              <a:sym typeface="Roboto"/>
            </a:endParaRPr>
          </a:p>
        </p:txBody>
      </p:sp>
      <p:sp>
        <p:nvSpPr>
          <p:cNvPr id="460" name="Google Shape;460;p39"/>
          <p:cNvSpPr/>
          <p:nvPr/>
        </p:nvSpPr>
        <p:spPr>
          <a:xfrm>
            <a:off x="5857150" y="3261825"/>
            <a:ext cx="4344600" cy="9411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YARN</a:t>
            </a:r>
            <a:endParaRPr sz="2400">
              <a:latin typeface="Roboto"/>
              <a:ea typeface="Roboto"/>
              <a:cs typeface="Roboto"/>
              <a:sym typeface="Roboto"/>
            </a:endParaRPr>
          </a:p>
        </p:txBody>
      </p:sp>
      <p:sp>
        <p:nvSpPr>
          <p:cNvPr id="461" name="Google Shape;461;p39"/>
          <p:cNvSpPr/>
          <p:nvPr/>
        </p:nvSpPr>
        <p:spPr>
          <a:xfrm>
            <a:off x="5857150" y="2047175"/>
            <a:ext cx="2274600" cy="941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MapReduce</a:t>
            </a:r>
            <a:endParaRPr sz="2400">
              <a:latin typeface="Roboto"/>
              <a:ea typeface="Roboto"/>
              <a:cs typeface="Roboto"/>
              <a:sym typeface="Roboto"/>
            </a:endParaRPr>
          </a:p>
        </p:txBody>
      </p:sp>
      <p:sp>
        <p:nvSpPr>
          <p:cNvPr id="462" name="Google Shape;462;p39"/>
          <p:cNvSpPr/>
          <p:nvPr/>
        </p:nvSpPr>
        <p:spPr>
          <a:xfrm>
            <a:off x="5857150" y="903025"/>
            <a:ext cx="2274600" cy="941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Hive</a:t>
            </a:r>
            <a:endParaRPr sz="2400">
              <a:latin typeface="Roboto"/>
              <a:ea typeface="Roboto"/>
              <a:cs typeface="Roboto"/>
              <a:sym typeface="Roboto"/>
            </a:endParaRPr>
          </a:p>
        </p:txBody>
      </p:sp>
      <p:sp>
        <p:nvSpPr>
          <p:cNvPr id="463" name="Google Shape;463;p39"/>
          <p:cNvSpPr/>
          <p:nvPr/>
        </p:nvSpPr>
        <p:spPr>
          <a:xfrm>
            <a:off x="8386525" y="903025"/>
            <a:ext cx="1815300" cy="208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SPARK</a:t>
            </a:r>
            <a:endParaRPr sz="24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0"/>
          <p:cNvSpPr/>
          <p:nvPr/>
        </p:nvSpPr>
        <p:spPr>
          <a:xfrm>
            <a:off x="2706800" y="4014717"/>
            <a:ext cx="7585875" cy="1976850"/>
          </a:xfrm>
          <a:custGeom>
            <a:avLst/>
            <a:gdLst/>
            <a:ahLst/>
            <a:cxnLst/>
            <a:rect l="l" t="t" r="r" b="b"/>
            <a:pathLst>
              <a:path w="303435" h="79074" extrusionOk="0">
                <a:moveTo>
                  <a:pt x="303435" y="0"/>
                </a:moveTo>
                <a:cubicBezTo>
                  <a:pt x="292744" y="11828"/>
                  <a:pt x="281144" y="58458"/>
                  <a:pt x="239291" y="70968"/>
                </a:cubicBezTo>
                <a:cubicBezTo>
                  <a:pt x="197438" y="83479"/>
                  <a:pt x="92199" y="78702"/>
                  <a:pt x="52317" y="75063"/>
                </a:cubicBezTo>
                <a:cubicBezTo>
                  <a:pt x="12435" y="71424"/>
                  <a:pt x="8720" y="53454"/>
                  <a:pt x="0" y="49132"/>
                </a:cubicBezTo>
              </a:path>
            </a:pathLst>
          </a:custGeom>
          <a:noFill/>
          <a:ln w="19050" cap="flat" cmpd="sng">
            <a:solidFill>
              <a:schemeClr val="accent4"/>
            </a:solidFill>
            <a:prstDash val="solid"/>
            <a:round/>
            <a:headEnd type="none" w="med" len="med"/>
            <a:tailEnd type="none" w="med" len="med"/>
          </a:ln>
        </p:spPr>
      </p:sp>
      <p:sp>
        <p:nvSpPr>
          <p:cNvPr id="469" name="Google Shape;469;p40"/>
          <p:cNvSpPr/>
          <p:nvPr/>
        </p:nvSpPr>
        <p:spPr>
          <a:xfrm>
            <a:off x="918973" y="2838250"/>
            <a:ext cx="3434700" cy="25020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92113" y="2967900"/>
            <a:ext cx="3095099" cy="2243947"/>
          </a:xfrm>
          <a:prstGeom prst="rect">
            <a:avLst/>
          </a:prstGeom>
          <a:noFill/>
          <a:ln>
            <a:noFill/>
          </a:ln>
        </p:spPr>
      </p:pic>
      <p:sp>
        <p:nvSpPr>
          <p:cNvPr id="471" name="Google Shape;471;p40"/>
          <p:cNvSpPr/>
          <p:nvPr/>
        </p:nvSpPr>
        <p:spPr>
          <a:xfrm>
            <a:off x="5352175" y="4119275"/>
            <a:ext cx="2802300" cy="13647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5523925" y="4276325"/>
            <a:ext cx="2472900" cy="1018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EXECUTOR</a:t>
            </a:r>
            <a:endParaRPr>
              <a:latin typeface="Roboto"/>
              <a:ea typeface="Roboto"/>
              <a:cs typeface="Roboto"/>
              <a:sym typeface="Roboto"/>
            </a:endParaRPr>
          </a:p>
        </p:txBody>
      </p:sp>
      <p:sp>
        <p:nvSpPr>
          <p:cNvPr id="473" name="Google Shape;473;p40"/>
          <p:cNvSpPr/>
          <p:nvPr/>
        </p:nvSpPr>
        <p:spPr>
          <a:xfrm>
            <a:off x="5663925" y="4693600"/>
            <a:ext cx="955200" cy="4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sp>
        <p:nvSpPr>
          <p:cNvPr id="474" name="Google Shape;474;p40"/>
          <p:cNvSpPr/>
          <p:nvPr/>
        </p:nvSpPr>
        <p:spPr>
          <a:xfrm>
            <a:off x="1092125" y="2363950"/>
            <a:ext cx="3004800" cy="389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Resource Manager</a:t>
            </a:r>
            <a:endParaRPr>
              <a:latin typeface="Roboto"/>
              <a:ea typeface="Roboto"/>
              <a:cs typeface="Roboto"/>
              <a:sym typeface="Roboto"/>
            </a:endParaRPr>
          </a:p>
        </p:txBody>
      </p:sp>
      <p:sp>
        <p:nvSpPr>
          <p:cNvPr id="475" name="Google Shape;475;p40"/>
          <p:cNvSpPr/>
          <p:nvPr/>
        </p:nvSpPr>
        <p:spPr>
          <a:xfrm>
            <a:off x="5965973" y="1888725"/>
            <a:ext cx="2030700" cy="389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Data Nodes</a:t>
            </a:r>
            <a:endParaRPr>
              <a:latin typeface="Roboto"/>
              <a:ea typeface="Roboto"/>
              <a:cs typeface="Roboto"/>
              <a:sym typeface="Roboto"/>
            </a:endParaRPr>
          </a:p>
        </p:txBody>
      </p:sp>
      <p:sp>
        <p:nvSpPr>
          <p:cNvPr id="476" name="Google Shape;476;p40"/>
          <p:cNvSpPr txBox="1">
            <a:spLocks noGrp="1"/>
          </p:cNvSpPr>
          <p:nvPr>
            <p:ph type="title"/>
          </p:nvPr>
        </p:nvSpPr>
        <p:spPr>
          <a:xfrm>
            <a:off x="548501" y="616700"/>
            <a:ext cx="64233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SPARK</a:t>
            </a:r>
            <a:endParaRPr/>
          </a:p>
        </p:txBody>
      </p:sp>
      <p:sp>
        <p:nvSpPr>
          <p:cNvPr id="477" name="Google Shape;477;p40"/>
          <p:cNvSpPr/>
          <p:nvPr/>
        </p:nvSpPr>
        <p:spPr>
          <a:xfrm>
            <a:off x="6885400" y="4693600"/>
            <a:ext cx="955200" cy="4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sp>
        <p:nvSpPr>
          <p:cNvPr id="478" name="Google Shape;478;p40"/>
          <p:cNvSpPr/>
          <p:nvPr/>
        </p:nvSpPr>
        <p:spPr>
          <a:xfrm>
            <a:off x="5359225" y="2516350"/>
            <a:ext cx="2802300" cy="13647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5530975" y="2673400"/>
            <a:ext cx="2472900" cy="1018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EXECUTOR</a:t>
            </a:r>
            <a:endParaRPr>
              <a:latin typeface="Roboto"/>
              <a:ea typeface="Roboto"/>
              <a:cs typeface="Roboto"/>
              <a:sym typeface="Roboto"/>
            </a:endParaRPr>
          </a:p>
        </p:txBody>
      </p:sp>
      <p:sp>
        <p:nvSpPr>
          <p:cNvPr id="480" name="Google Shape;480;p40"/>
          <p:cNvSpPr/>
          <p:nvPr/>
        </p:nvSpPr>
        <p:spPr>
          <a:xfrm>
            <a:off x="5670975" y="3090675"/>
            <a:ext cx="955200" cy="4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sp>
        <p:nvSpPr>
          <p:cNvPr id="481" name="Google Shape;481;p40"/>
          <p:cNvSpPr/>
          <p:nvPr/>
        </p:nvSpPr>
        <p:spPr>
          <a:xfrm>
            <a:off x="6892450" y="3090675"/>
            <a:ext cx="955200" cy="4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cxnSp>
        <p:nvCxnSpPr>
          <p:cNvPr id="482" name="Google Shape;482;p40"/>
          <p:cNvCxnSpPr>
            <a:stCxn id="469" idx="3"/>
            <a:endCxn id="478" idx="1"/>
          </p:cNvCxnSpPr>
          <p:nvPr/>
        </p:nvCxnSpPr>
        <p:spPr>
          <a:xfrm rot="10800000" flipH="1">
            <a:off x="4353673" y="3198850"/>
            <a:ext cx="1005600" cy="890400"/>
          </a:xfrm>
          <a:prstGeom prst="curvedConnector3">
            <a:avLst>
              <a:gd name="adj1" fmla="val 49998"/>
            </a:avLst>
          </a:prstGeom>
          <a:noFill/>
          <a:ln w="19050" cap="flat" cmpd="sng">
            <a:solidFill>
              <a:schemeClr val="accent1"/>
            </a:solidFill>
            <a:prstDash val="solid"/>
            <a:round/>
            <a:headEnd type="none" w="med" len="med"/>
            <a:tailEnd type="none" w="med" len="med"/>
          </a:ln>
        </p:spPr>
      </p:cxnSp>
      <p:cxnSp>
        <p:nvCxnSpPr>
          <p:cNvPr id="483" name="Google Shape;483;p40"/>
          <p:cNvCxnSpPr>
            <a:stCxn id="469" idx="3"/>
            <a:endCxn id="471" idx="1"/>
          </p:cNvCxnSpPr>
          <p:nvPr/>
        </p:nvCxnSpPr>
        <p:spPr>
          <a:xfrm>
            <a:off x="4353673" y="4089250"/>
            <a:ext cx="998400" cy="712500"/>
          </a:xfrm>
          <a:prstGeom prst="curvedConnector3">
            <a:avLst>
              <a:gd name="adj1" fmla="val 50005"/>
            </a:avLst>
          </a:prstGeom>
          <a:noFill/>
          <a:ln w="19050" cap="flat" cmpd="sng">
            <a:solidFill>
              <a:schemeClr val="accent1"/>
            </a:solidFill>
            <a:prstDash val="solid"/>
            <a:round/>
            <a:headEnd type="none" w="med" len="med"/>
            <a:tailEnd type="none" w="med" len="med"/>
          </a:ln>
        </p:spPr>
      </p:cxnSp>
      <p:sp>
        <p:nvSpPr>
          <p:cNvPr id="484" name="Google Shape;484;p40"/>
          <p:cNvSpPr/>
          <p:nvPr/>
        </p:nvSpPr>
        <p:spPr>
          <a:xfrm>
            <a:off x="9576175" y="3373350"/>
            <a:ext cx="1308000" cy="7458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9167076" y="2448850"/>
            <a:ext cx="2472900" cy="389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Client Program</a:t>
            </a:r>
            <a:endParaRPr>
              <a:latin typeface="Roboto"/>
              <a:ea typeface="Roboto"/>
              <a:cs typeface="Roboto"/>
              <a:sym typeface="Roboto"/>
            </a:endParaRPr>
          </a:p>
        </p:txBody>
      </p:sp>
      <p:sp>
        <p:nvSpPr>
          <p:cNvPr id="486" name="Google Shape;486;p40"/>
          <p:cNvSpPr/>
          <p:nvPr/>
        </p:nvSpPr>
        <p:spPr>
          <a:xfrm>
            <a:off x="9676375" y="3465300"/>
            <a:ext cx="1087500" cy="556800"/>
          </a:xfrm>
          <a:prstGeom prst="rect">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Spark Driver</a:t>
            </a:r>
            <a:endParaRPr>
              <a:latin typeface="Roboto"/>
              <a:ea typeface="Roboto"/>
              <a:cs typeface="Roboto"/>
              <a:sym typeface="Roboto"/>
            </a:endParaRPr>
          </a:p>
        </p:txBody>
      </p:sp>
      <p:cxnSp>
        <p:nvCxnSpPr>
          <p:cNvPr id="487" name="Google Shape;487;p40"/>
          <p:cNvCxnSpPr>
            <a:stCxn id="479" idx="3"/>
            <a:endCxn id="486" idx="1"/>
          </p:cNvCxnSpPr>
          <p:nvPr/>
        </p:nvCxnSpPr>
        <p:spPr>
          <a:xfrm>
            <a:off x="8003875" y="3182800"/>
            <a:ext cx="1672500" cy="561000"/>
          </a:xfrm>
          <a:prstGeom prst="curvedConnector3">
            <a:avLst>
              <a:gd name="adj1" fmla="val 50000"/>
            </a:avLst>
          </a:prstGeom>
          <a:noFill/>
          <a:ln w="19050" cap="flat" cmpd="sng">
            <a:solidFill>
              <a:srgbClr val="FF9900"/>
            </a:solidFill>
            <a:prstDash val="solid"/>
            <a:round/>
            <a:headEnd type="none" w="med" len="med"/>
            <a:tailEnd type="none" w="med" len="med"/>
          </a:ln>
        </p:spPr>
      </p:cxnSp>
      <p:cxnSp>
        <p:nvCxnSpPr>
          <p:cNvPr id="488" name="Google Shape;488;p40"/>
          <p:cNvCxnSpPr>
            <a:stCxn id="472" idx="3"/>
            <a:endCxn id="486" idx="1"/>
          </p:cNvCxnSpPr>
          <p:nvPr/>
        </p:nvCxnSpPr>
        <p:spPr>
          <a:xfrm rot="10800000" flipH="1">
            <a:off x="7996825" y="3743825"/>
            <a:ext cx="1679700" cy="1041900"/>
          </a:xfrm>
          <a:prstGeom prst="curvedConnector3">
            <a:avLst>
              <a:gd name="adj1" fmla="val 49996"/>
            </a:avLst>
          </a:prstGeom>
          <a:noFill/>
          <a:ln w="19050" cap="flat" cmpd="sng">
            <a:solidFill>
              <a:srgbClr val="FF9900"/>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1"/>
          <p:cNvSpPr txBox="1">
            <a:spLocks noGrp="1"/>
          </p:cNvSpPr>
          <p:nvPr>
            <p:ph type="title"/>
          </p:nvPr>
        </p:nvSpPr>
        <p:spPr>
          <a:xfrm>
            <a:off x="548503" y="616688"/>
            <a:ext cx="110919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SPARK RDD</a:t>
            </a:r>
            <a:endParaRPr/>
          </a:p>
        </p:txBody>
      </p:sp>
      <p:sp>
        <p:nvSpPr>
          <p:cNvPr id="494" name="Google Shape;494;p41"/>
          <p:cNvSpPr/>
          <p:nvPr/>
        </p:nvSpPr>
        <p:spPr>
          <a:xfrm>
            <a:off x="8905150" y="2804275"/>
            <a:ext cx="1182900" cy="19449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9018898" y="2918000"/>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9018898" y="3375200"/>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9018898" y="3832400"/>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9018898" y="4289600"/>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2706800" y="4068676"/>
            <a:ext cx="4344600" cy="941100"/>
          </a:xfrm>
          <a:prstGeom prst="rect">
            <a:avLst/>
          </a:prstGeom>
          <a:solidFill>
            <a:schemeClr val="accent1"/>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HDFS</a:t>
            </a:r>
            <a:endParaRPr sz="2400">
              <a:latin typeface="Roboto"/>
              <a:ea typeface="Roboto"/>
              <a:cs typeface="Roboto"/>
              <a:sym typeface="Roboto"/>
            </a:endParaRPr>
          </a:p>
        </p:txBody>
      </p:sp>
      <p:sp>
        <p:nvSpPr>
          <p:cNvPr id="500" name="Google Shape;500;p41"/>
          <p:cNvSpPr/>
          <p:nvPr/>
        </p:nvSpPr>
        <p:spPr>
          <a:xfrm>
            <a:off x="2706800" y="2531400"/>
            <a:ext cx="4344600" cy="1313400"/>
          </a:xfrm>
          <a:prstGeom prst="rect">
            <a:avLst/>
          </a:prstGeom>
          <a:solidFill>
            <a:schemeClr val="accent4"/>
          </a:solidFill>
          <a:ln w="9525" cap="flat" cmpd="sng">
            <a:solidFill>
              <a:schemeClr val="dk2"/>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YARN</a:t>
            </a:r>
            <a:endParaRPr sz="2400">
              <a:latin typeface="Roboto"/>
              <a:ea typeface="Roboto"/>
              <a:cs typeface="Roboto"/>
              <a:sym typeface="Roboto"/>
            </a:endParaRPr>
          </a:p>
        </p:txBody>
      </p:sp>
      <p:sp>
        <p:nvSpPr>
          <p:cNvPr id="501" name="Google Shape;501;p41"/>
          <p:cNvSpPr/>
          <p:nvPr/>
        </p:nvSpPr>
        <p:spPr>
          <a:xfrm>
            <a:off x="2831900" y="3095725"/>
            <a:ext cx="4094400" cy="5568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SPARK</a:t>
            </a:r>
            <a:endParaRPr sz="2400">
              <a:latin typeface="Roboto"/>
              <a:ea typeface="Roboto"/>
              <a:cs typeface="Roboto"/>
              <a:sym typeface="Roboto"/>
            </a:endParaRPr>
          </a:p>
        </p:txBody>
      </p:sp>
      <p:sp>
        <p:nvSpPr>
          <p:cNvPr id="502" name="Google Shape;502;p41"/>
          <p:cNvSpPr/>
          <p:nvPr/>
        </p:nvSpPr>
        <p:spPr>
          <a:xfrm>
            <a:off x="2916088" y="2326675"/>
            <a:ext cx="875700" cy="2900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3932863" y="2326675"/>
            <a:ext cx="875700" cy="2900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4949638" y="2326675"/>
            <a:ext cx="875700" cy="2900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5966413" y="2326675"/>
            <a:ext cx="875700" cy="2900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7540425" y="3498325"/>
            <a:ext cx="875700" cy="55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txBox="1"/>
          <p:nvPr/>
        </p:nvSpPr>
        <p:spPr>
          <a:xfrm>
            <a:off x="3046900" y="1964063"/>
            <a:ext cx="6141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508" name="Google Shape;508;p41"/>
          <p:cNvSpPr txBox="1"/>
          <p:nvPr/>
        </p:nvSpPr>
        <p:spPr>
          <a:xfrm>
            <a:off x="4063675" y="1964050"/>
            <a:ext cx="6141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509" name="Google Shape;509;p41"/>
          <p:cNvSpPr txBox="1"/>
          <p:nvPr/>
        </p:nvSpPr>
        <p:spPr>
          <a:xfrm>
            <a:off x="5080450" y="1964050"/>
            <a:ext cx="6141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510" name="Google Shape;510;p41"/>
          <p:cNvSpPr txBox="1"/>
          <p:nvPr/>
        </p:nvSpPr>
        <p:spPr>
          <a:xfrm>
            <a:off x="6097225" y="1964050"/>
            <a:ext cx="6141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fade">
                                      <p:cBhvr>
                                        <p:cTn id="7" dur="1000"/>
                                        <p:tgtEl>
                                          <p:spTgt spid="506"/>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1000"/>
                                        <p:tgtEl>
                                          <p:spTgt spid="494"/>
                                        </p:tgtEl>
                                      </p:cBhvr>
                                    </p:animEffect>
                                  </p:childTnLst>
                                </p:cTn>
                              </p:par>
                              <p:par>
                                <p:cTn id="11" presetID="10" presetClass="entr" presetSubtype="0" fill="hold" nodeType="withEffect">
                                  <p:stCondLst>
                                    <p:cond delay="0"/>
                                  </p:stCondLst>
                                  <p:childTnLst>
                                    <p:set>
                                      <p:cBhvr>
                                        <p:cTn id="12" dur="1" fill="hold">
                                          <p:stCondLst>
                                            <p:cond delay="0"/>
                                          </p:stCondLst>
                                        </p:cTn>
                                        <p:tgtEl>
                                          <p:spTgt spid="495"/>
                                        </p:tgtEl>
                                        <p:attrNameLst>
                                          <p:attrName>style.visibility</p:attrName>
                                        </p:attrNameLst>
                                      </p:cBhvr>
                                      <p:to>
                                        <p:strVal val="visible"/>
                                      </p:to>
                                    </p:set>
                                    <p:animEffect transition="in" filter="fade">
                                      <p:cBhvr>
                                        <p:cTn id="13" dur="1000"/>
                                        <p:tgtEl>
                                          <p:spTgt spid="495"/>
                                        </p:tgtEl>
                                      </p:cBhvr>
                                    </p:animEffect>
                                  </p:childTnLst>
                                </p:cTn>
                              </p:par>
                              <p:par>
                                <p:cTn id="14" presetID="10" presetClass="entr" presetSubtype="0" fill="hold" nodeType="withEffect">
                                  <p:stCondLst>
                                    <p:cond delay="0"/>
                                  </p:stCondLst>
                                  <p:childTnLst>
                                    <p:set>
                                      <p:cBhvr>
                                        <p:cTn id="15" dur="1" fill="hold">
                                          <p:stCondLst>
                                            <p:cond delay="0"/>
                                          </p:stCondLst>
                                        </p:cTn>
                                        <p:tgtEl>
                                          <p:spTgt spid="496"/>
                                        </p:tgtEl>
                                        <p:attrNameLst>
                                          <p:attrName>style.visibility</p:attrName>
                                        </p:attrNameLst>
                                      </p:cBhvr>
                                      <p:to>
                                        <p:strVal val="visible"/>
                                      </p:to>
                                    </p:set>
                                    <p:animEffect transition="in" filter="fade">
                                      <p:cBhvr>
                                        <p:cTn id="16" dur="1000"/>
                                        <p:tgtEl>
                                          <p:spTgt spid="496"/>
                                        </p:tgtEl>
                                      </p:cBhvr>
                                    </p:animEffect>
                                  </p:childTnLst>
                                </p:cTn>
                              </p:par>
                              <p:par>
                                <p:cTn id="17" presetID="10" presetClass="entr" presetSubtype="0" fill="hold" nodeType="with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1000"/>
                                        <p:tgtEl>
                                          <p:spTgt spid="497"/>
                                        </p:tgtEl>
                                      </p:cBhvr>
                                    </p:animEffect>
                                  </p:childTnLst>
                                </p:cTn>
                              </p:par>
                              <p:par>
                                <p:cTn id="20" presetID="10" presetClass="entr" presetSubtype="0" fill="hold" nodeType="withEffect">
                                  <p:stCondLst>
                                    <p:cond delay="0"/>
                                  </p:stCondLst>
                                  <p:childTnLst>
                                    <p:set>
                                      <p:cBhvr>
                                        <p:cTn id="21" dur="1" fill="hold">
                                          <p:stCondLst>
                                            <p:cond delay="0"/>
                                          </p:stCondLst>
                                        </p:cTn>
                                        <p:tgtEl>
                                          <p:spTgt spid="498"/>
                                        </p:tgtEl>
                                        <p:attrNameLst>
                                          <p:attrName>style.visibility</p:attrName>
                                        </p:attrNameLst>
                                      </p:cBhvr>
                                      <p:to>
                                        <p:strVal val="visible"/>
                                      </p:to>
                                    </p:set>
                                    <p:animEffect transition="in" filter="fade">
                                      <p:cBhvr>
                                        <p:cTn id="22" dur="10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txBox="1">
            <a:spLocks noGrp="1"/>
          </p:cNvSpPr>
          <p:nvPr>
            <p:ph type="title"/>
          </p:nvPr>
        </p:nvSpPr>
        <p:spPr>
          <a:xfrm>
            <a:off x="548503" y="616688"/>
            <a:ext cx="110919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302" name="Google Shape;302;p24"/>
          <p:cNvSpPr txBox="1">
            <a:spLocks noGrp="1"/>
          </p:cNvSpPr>
          <p:nvPr>
            <p:ph type="body" idx="2"/>
          </p:nvPr>
        </p:nvSpPr>
        <p:spPr>
          <a:xfrm>
            <a:off x="548500" y="1449048"/>
            <a:ext cx="11091900" cy="4041300"/>
          </a:xfrm>
          <a:prstGeom prst="rect">
            <a:avLst/>
          </a:prstGeom>
        </p:spPr>
        <p:txBody>
          <a:bodyPr spcFirstLastPara="1" wrap="square" lIns="91425" tIns="91425" rIns="91425" bIns="91425" anchor="t" anchorCtr="0">
            <a:noAutofit/>
          </a:bodyPr>
          <a:lstStyle/>
          <a:p>
            <a:pPr marL="457200" lvl="0" indent="-349250" algn="l" rtl="0">
              <a:lnSpc>
                <a:spcPct val="150000"/>
              </a:lnSpc>
              <a:spcBef>
                <a:spcPts val="500"/>
              </a:spcBef>
              <a:spcAft>
                <a:spcPts val="0"/>
              </a:spcAft>
              <a:buSzPts val="1900"/>
              <a:buChar char="•"/>
            </a:pPr>
            <a:r>
              <a:rPr lang="en"/>
              <a:t>WHAT PROBLEM ARE WE SOLVING?</a:t>
            </a:r>
            <a:endParaRPr/>
          </a:p>
          <a:p>
            <a:pPr marL="457200" lvl="0" indent="-349250" algn="l" rtl="0">
              <a:lnSpc>
                <a:spcPct val="150000"/>
              </a:lnSpc>
              <a:spcBef>
                <a:spcPts val="0"/>
              </a:spcBef>
              <a:spcAft>
                <a:spcPts val="0"/>
              </a:spcAft>
              <a:buSzPts val="1900"/>
              <a:buChar char="•"/>
            </a:pPr>
            <a:r>
              <a:rPr lang="en"/>
              <a:t>HOW IS IT SOLVED OUTSIDE OF R?</a:t>
            </a:r>
            <a:endParaRPr/>
          </a:p>
          <a:p>
            <a:pPr marL="457200" lvl="0" indent="-349250" algn="l" rtl="0">
              <a:lnSpc>
                <a:spcPct val="150000"/>
              </a:lnSpc>
              <a:spcBef>
                <a:spcPts val="0"/>
              </a:spcBef>
              <a:spcAft>
                <a:spcPts val="0"/>
              </a:spcAft>
              <a:buSzPts val="1900"/>
              <a:buChar char="•"/>
            </a:pPr>
            <a:r>
              <a:rPr lang="en"/>
              <a:t>COMPONENTS OVERVIEW</a:t>
            </a:r>
            <a:endParaRPr/>
          </a:p>
          <a:p>
            <a:pPr marL="457200" lvl="0" indent="-349250" algn="l" rtl="0">
              <a:lnSpc>
                <a:spcPct val="150000"/>
              </a:lnSpc>
              <a:spcBef>
                <a:spcPts val="0"/>
              </a:spcBef>
              <a:spcAft>
                <a:spcPts val="0"/>
              </a:spcAft>
              <a:buSzPts val="1900"/>
              <a:buChar char="•"/>
            </a:pPr>
            <a:r>
              <a:rPr lang="en"/>
              <a:t>HOW DOES THIS WORK WITH R?</a:t>
            </a:r>
            <a:endParaRPr/>
          </a:p>
          <a:p>
            <a:pPr marL="457200" lvl="0" indent="-349250" algn="l" rtl="0">
              <a:lnSpc>
                <a:spcPct val="150000"/>
              </a:lnSpc>
              <a:spcBef>
                <a:spcPts val="0"/>
              </a:spcBef>
              <a:spcAft>
                <a:spcPts val="0"/>
              </a:spcAft>
              <a:buSzPts val="1900"/>
              <a:buChar char="•"/>
            </a:pPr>
            <a:r>
              <a:rPr lang="en"/>
              <a:t>USEFUL THINGS TO KNOW</a:t>
            </a:r>
            <a:endParaRPr/>
          </a:p>
          <a:p>
            <a:pPr marL="457200" lvl="0" indent="-349250" algn="l" rtl="0">
              <a:lnSpc>
                <a:spcPct val="150000"/>
              </a:lnSpc>
              <a:spcBef>
                <a:spcPts val="0"/>
              </a:spcBef>
              <a:spcAft>
                <a:spcPts val="0"/>
              </a:spcAft>
              <a:buSzPts val="1900"/>
              <a:buChar char="•"/>
            </a:pPr>
            <a:r>
              <a:rPr lang="en"/>
              <a:t>GETTING STARTED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anim calcmode="lin" valueType="num">
                                      <p:cBhvr additive="base">
                                        <p:cTn id="7" dur="1000"/>
                                        <p:tgtEl>
                                          <p:spTgt spid="3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2">
                                            <p:txEl>
                                              <p:pRg st="1" end="1"/>
                                            </p:txEl>
                                          </p:spTgt>
                                        </p:tgtEl>
                                        <p:attrNameLst>
                                          <p:attrName>style.visibility</p:attrName>
                                        </p:attrNameLst>
                                      </p:cBhvr>
                                      <p:to>
                                        <p:strVal val="visible"/>
                                      </p:to>
                                    </p:set>
                                    <p:anim calcmode="lin" valueType="num">
                                      <p:cBhvr additive="base">
                                        <p:cTn id="12" dur="1000"/>
                                        <p:tgtEl>
                                          <p:spTgt spid="30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2">
                                            <p:txEl>
                                              <p:pRg st="2" end="2"/>
                                            </p:txEl>
                                          </p:spTgt>
                                        </p:tgtEl>
                                        <p:attrNameLst>
                                          <p:attrName>style.visibility</p:attrName>
                                        </p:attrNameLst>
                                      </p:cBhvr>
                                      <p:to>
                                        <p:strVal val="visible"/>
                                      </p:to>
                                    </p:set>
                                    <p:anim calcmode="lin" valueType="num">
                                      <p:cBhvr additive="base">
                                        <p:cTn id="17" dur="1000"/>
                                        <p:tgtEl>
                                          <p:spTgt spid="30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02">
                                            <p:txEl>
                                              <p:pRg st="3" end="3"/>
                                            </p:txEl>
                                          </p:spTgt>
                                        </p:tgtEl>
                                        <p:attrNameLst>
                                          <p:attrName>style.visibility</p:attrName>
                                        </p:attrNameLst>
                                      </p:cBhvr>
                                      <p:to>
                                        <p:strVal val="visible"/>
                                      </p:to>
                                    </p:set>
                                    <p:anim calcmode="lin" valueType="num">
                                      <p:cBhvr additive="base">
                                        <p:cTn id="22" dur="1000"/>
                                        <p:tgtEl>
                                          <p:spTgt spid="30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2">
                                            <p:txEl>
                                              <p:pRg st="4" end="4"/>
                                            </p:txEl>
                                          </p:spTgt>
                                        </p:tgtEl>
                                        <p:attrNameLst>
                                          <p:attrName>style.visibility</p:attrName>
                                        </p:attrNameLst>
                                      </p:cBhvr>
                                      <p:to>
                                        <p:strVal val="visible"/>
                                      </p:to>
                                    </p:set>
                                    <p:anim calcmode="lin" valueType="num">
                                      <p:cBhvr additive="base">
                                        <p:cTn id="27" dur="1000"/>
                                        <p:tgtEl>
                                          <p:spTgt spid="302">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02">
                                            <p:txEl>
                                              <p:pRg st="5" end="5"/>
                                            </p:txEl>
                                          </p:spTgt>
                                        </p:tgtEl>
                                        <p:attrNameLst>
                                          <p:attrName>style.visibility</p:attrName>
                                        </p:attrNameLst>
                                      </p:cBhvr>
                                      <p:to>
                                        <p:strVal val="visible"/>
                                      </p:to>
                                    </p:set>
                                    <p:anim calcmode="lin" valueType="num">
                                      <p:cBhvr additive="base">
                                        <p:cTn id="32" dur="1000"/>
                                        <p:tgtEl>
                                          <p:spTgt spid="302">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2"/>
          <p:cNvSpPr/>
          <p:nvPr/>
        </p:nvSpPr>
        <p:spPr>
          <a:xfrm>
            <a:off x="8499668" y="2547475"/>
            <a:ext cx="1439100" cy="1944900"/>
          </a:xfrm>
          <a:prstGeom prst="roundRect">
            <a:avLst>
              <a:gd name="adj" fmla="val 6726"/>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10500304" y="2592968"/>
            <a:ext cx="1439100" cy="998700"/>
          </a:xfrm>
          <a:prstGeom prst="roundRect">
            <a:avLst>
              <a:gd name="adj" fmla="val 6726"/>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2"/>
          <p:cNvSpPr/>
          <p:nvPr/>
        </p:nvSpPr>
        <p:spPr>
          <a:xfrm>
            <a:off x="6446750" y="1533023"/>
            <a:ext cx="1439100" cy="1828800"/>
          </a:xfrm>
          <a:prstGeom prst="roundRect">
            <a:avLst>
              <a:gd name="adj" fmla="val 6726"/>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2"/>
          <p:cNvSpPr/>
          <p:nvPr/>
        </p:nvSpPr>
        <p:spPr>
          <a:xfrm>
            <a:off x="4128450" y="3949900"/>
            <a:ext cx="3769800" cy="2286000"/>
          </a:xfrm>
          <a:prstGeom prst="roundRect">
            <a:avLst>
              <a:gd name="adj" fmla="val 6726"/>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432175" y="1387525"/>
            <a:ext cx="5152500" cy="2445300"/>
          </a:xfrm>
          <a:prstGeom prst="roundRect">
            <a:avLst>
              <a:gd name="adj" fmla="val 6726"/>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8619200" y="2804625"/>
            <a:ext cx="1182900" cy="14853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txBox="1">
            <a:spLocks noGrp="1"/>
          </p:cNvSpPr>
          <p:nvPr>
            <p:ph type="title"/>
          </p:nvPr>
        </p:nvSpPr>
        <p:spPr>
          <a:xfrm>
            <a:off x="548502" y="616700"/>
            <a:ext cx="23943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SPARK RDD</a:t>
            </a:r>
            <a:endParaRPr/>
          </a:p>
        </p:txBody>
      </p:sp>
      <p:sp>
        <p:nvSpPr>
          <p:cNvPr id="522" name="Google Shape;522;p42"/>
          <p:cNvSpPr/>
          <p:nvPr/>
        </p:nvSpPr>
        <p:spPr>
          <a:xfrm>
            <a:off x="548500" y="1703700"/>
            <a:ext cx="1182900" cy="19449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62248" y="1817425"/>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662248" y="2274625"/>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662248" y="2731825"/>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662248" y="3189025"/>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2418225" y="1703700"/>
            <a:ext cx="1182900" cy="19449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2531973" y="18174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2531973" y="22746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2"/>
          <p:cNvSpPr/>
          <p:nvPr/>
        </p:nvSpPr>
        <p:spPr>
          <a:xfrm>
            <a:off x="2531973" y="27318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2531973" y="31890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 name="Google Shape;532;p42"/>
          <p:cNvCxnSpPr>
            <a:stCxn id="523" idx="3"/>
            <a:endCxn id="528" idx="1"/>
          </p:cNvCxnSpPr>
          <p:nvPr/>
        </p:nvCxnSpPr>
        <p:spPr>
          <a:xfrm>
            <a:off x="1617448" y="1987975"/>
            <a:ext cx="914400" cy="0"/>
          </a:xfrm>
          <a:prstGeom prst="straightConnector1">
            <a:avLst/>
          </a:prstGeom>
          <a:noFill/>
          <a:ln w="19050" cap="flat" cmpd="sng">
            <a:solidFill>
              <a:schemeClr val="dk2"/>
            </a:solidFill>
            <a:prstDash val="solid"/>
            <a:round/>
            <a:headEnd type="none" w="med" len="med"/>
            <a:tailEnd type="triangle" w="med" len="med"/>
          </a:ln>
        </p:spPr>
      </p:cxnSp>
      <p:cxnSp>
        <p:nvCxnSpPr>
          <p:cNvPr id="533" name="Google Shape;533;p42"/>
          <p:cNvCxnSpPr>
            <a:stCxn id="524" idx="3"/>
            <a:endCxn id="529" idx="1"/>
          </p:cNvCxnSpPr>
          <p:nvPr/>
        </p:nvCxnSpPr>
        <p:spPr>
          <a:xfrm>
            <a:off x="1617448" y="2445175"/>
            <a:ext cx="914400" cy="0"/>
          </a:xfrm>
          <a:prstGeom prst="straightConnector1">
            <a:avLst/>
          </a:prstGeom>
          <a:noFill/>
          <a:ln w="19050" cap="flat" cmpd="sng">
            <a:solidFill>
              <a:schemeClr val="dk2"/>
            </a:solidFill>
            <a:prstDash val="solid"/>
            <a:round/>
            <a:headEnd type="none" w="med" len="med"/>
            <a:tailEnd type="triangle" w="med" len="med"/>
          </a:ln>
        </p:spPr>
      </p:cxnSp>
      <p:cxnSp>
        <p:nvCxnSpPr>
          <p:cNvPr id="534" name="Google Shape;534;p42"/>
          <p:cNvCxnSpPr>
            <a:stCxn id="525" idx="3"/>
            <a:endCxn id="530" idx="1"/>
          </p:cNvCxnSpPr>
          <p:nvPr/>
        </p:nvCxnSpPr>
        <p:spPr>
          <a:xfrm>
            <a:off x="1617448" y="2902375"/>
            <a:ext cx="914400" cy="0"/>
          </a:xfrm>
          <a:prstGeom prst="straightConnector1">
            <a:avLst/>
          </a:prstGeom>
          <a:noFill/>
          <a:ln w="19050" cap="flat" cmpd="sng">
            <a:solidFill>
              <a:schemeClr val="dk2"/>
            </a:solidFill>
            <a:prstDash val="solid"/>
            <a:round/>
            <a:headEnd type="none" w="med" len="med"/>
            <a:tailEnd type="triangle" w="med" len="med"/>
          </a:ln>
        </p:spPr>
      </p:cxnSp>
      <p:cxnSp>
        <p:nvCxnSpPr>
          <p:cNvPr id="535" name="Google Shape;535;p42"/>
          <p:cNvCxnSpPr>
            <a:stCxn id="526" idx="3"/>
            <a:endCxn id="531" idx="1"/>
          </p:cNvCxnSpPr>
          <p:nvPr/>
        </p:nvCxnSpPr>
        <p:spPr>
          <a:xfrm>
            <a:off x="1617448" y="3359575"/>
            <a:ext cx="914400" cy="0"/>
          </a:xfrm>
          <a:prstGeom prst="straightConnector1">
            <a:avLst/>
          </a:prstGeom>
          <a:noFill/>
          <a:ln w="19050" cap="flat" cmpd="sng">
            <a:solidFill>
              <a:schemeClr val="dk2"/>
            </a:solidFill>
            <a:prstDash val="solid"/>
            <a:round/>
            <a:headEnd type="none" w="med" len="med"/>
            <a:tailEnd type="triangle" w="med" len="med"/>
          </a:ln>
        </p:spPr>
      </p:cxnSp>
      <p:sp>
        <p:nvSpPr>
          <p:cNvPr id="536" name="Google Shape;536;p42"/>
          <p:cNvSpPr/>
          <p:nvPr/>
        </p:nvSpPr>
        <p:spPr>
          <a:xfrm>
            <a:off x="4288000" y="1703700"/>
            <a:ext cx="1182900" cy="19449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2"/>
          <p:cNvSpPr/>
          <p:nvPr/>
        </p:nvSpPr>
        <p:spPr>
          <a:xfrm>
            <a:off x="4401748" y="18174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2"/>
          <p:cNvSpPr/>
          <p:nvPr/>
        </p:nvSpPr>
        <p:spPr>
          <a:xfrm>
            <a:off x="4401748" y="22746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a:off x="4401748" y="27318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a:off x="4401748" y="3189025"/>
            <a:ext cx="955200" cy="341100"/>
          </a:xfrm>
          <a:prstGeom prst="rect">
            <a:avLst/>
          </a:prstGeom>
          <a:solidFill>
            <a:srgbClr val="FFFFFF"/>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 name="Google Shape;541;p42"/>
          <p:cNvCxnSpPr>
            <a:stCxn id="528" idx="3"/>
            <a:endCxn id="537" idx="1"/>
          </p:cNvCxnSpPr>
          <p:nvPr/>
        </p:nvCxnSpPr>
        <p:spPr>
          <a:xfrm>
            <a:off x="3487173" y="1987975"/>
            <a:ext cx="914700" cy="0"/>
          </a:xfrm>
          <a:prstGeom prst="straightConnector1">
            <a:avLst/>
          </a:prstGeom>
          <a:noFill/>
          <a:ln w="19050" cap="flat" cmpd="sng">
            <a:solidFill>
              <a:schemeClr val="dk2"/>
            </a:solidFill>
            <a:prstDash val="solid"/>
            <a:round/>
            <a:headEnd type="none" w="med" len="med"/>
            <a:tailEnd type="triangle" w="med" len="med"/>
          </a:ln>
        </p:spPr>
      </p:cxnSp>
      <p:cxnSp>
        <p:nvCxnSpPr>
          <p:cNvPr id="542" name="Google Shape;542;p42"/>
          <p:cNvCxnSpPr>
            <a:stCxn id="529" idx="3"/>
            <a:endCxn id="538" idx="1"/>
          </p:cNvCxnSpPr>
          <p:nvPr/>
        </p:nvCxnSpPr>
        <p:spPr>
          <a:xfrm>
            <a:off x="3487173" y="2445175"/>
            <a:ext cx="914700" cy="0"/>
          </a:xfrm>
          <a:prstGeom prst="straightConnector1">
            <a:avLst/>
          </a:prstGeom>
          <a:noFill/>
          <a:ln w="19050" cap="flat" cmpd="sng">
            <a:solidFill>
              <a:schemeClr val="dk2"/>
            </a:solidFill>
            <a:prstDash val="solid"/>
            <a:round/>
            <a:headEnd type="none" w="med" len="med"/>
            <a:tailEnd type="triangle" w="med" len="med"/>
          </a:ln>
        </p:spPr>
      </p:cxnSp>
      <p:cxnSp>
        <p:nvCxnSpPr>
          <p:cNvPr id="543" name="Google Shape;543;p42"/>
          <p:cNvCxnSpPr>
            <a:stCxn id="530" idx="3"/>
            <a:endCxn id="539" idx="1"/>
          </p:cNvCxnSpPr>
          <p:nvPr/>
        </p:nvCxnSpPr>
        <p:spPr>
          <a:xfrm>
            <a:off x="3487173" y="2902375"/>
            <a:ext cx="914700" cy="0"/>
          </a:xfrm>
          <a:prstGeom prst="straightConnector1">
            <a:avLst/>
          </a:prstGeom>
          <a:noFill/>
          <a:ln w="19050" cap="flat" cmpd="sng">
            <a:solidFill>
              <a:schemeClr val="dk2"/>
            </a:solidFill>
            <a:prstDash val="solid"/>
            <a:round/>
            <a:headEnd type="none" w="med" len="med"/>
            <a:tailEnd type="triangle" w="med" len="med"/>
          </a:ln>
        </p:spPr>
      </p:cxnSp>
      <p:sp>
        <p:nvSpPr>
          <p:cNvPr id="544" name="Google Shape;544;p42"/>
          <p:cNvSpPr txBox="1"/>
          <p:nvPr/>
        </p:nvSpPr>
        <p:spPr>
          <a:xfrm>
            <a:off x="1810963" y="1426113"/>
            <a:ext cx="6642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Map</a:t>
            </a:r>
            <a:endParaRPr>
              <a:latin typeface="Roboto"/>
              <a:ea typeface="Roboto"/>
              <a:cs typeface="Roboto"/>
              <a:sym typeface="Roboto"/>
            </a:endParaRPr>
          </a:p>
        </p:txBody>
      </p:sp>
      <p:sp>
        <p:nvSpPr>
          <p:cNvPr id="545" name="Google Shape;545;p42"/>
          <p:cNvSpPr/>
          <p:nvPr/>
        </p:nvSpPr>
        <p:spPr>
          <a:xfrm>
            <a:off x="6549025" y="1703700"/>
            <a:ext cx="1182900" cy="14853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2"/>
          <p:cNvSpPr/>
          <p:nvPr/>
        </p:nvSpPr>
        <p:spPr>
          <a:xfrm>
            <a:off x="6662773" y="18174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p:cNvSpPr/>
          <p:nvPr/>
        </p:nvSpPr>
        <p:spPr>
          <a:xfrm>
            <a:off x="6662773" y="22746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6662773" y="27318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 name="Google Shape;549;p42"/>
          <p:cNvCxnSpPr>
            <a:stCxn id="537" idx="3"/>
            <a:endCxn id="546" idx="1"/>
          </p:cNvCxnSpPr>
          <p:nvPr/>
        </p:nvCxnSpPr>
        <p:spPr>
          <a:xfrm>
            <a:off x="5356948" y="1987975"/>
            <a:ext cx="1305900" cy="0"/>
          </a:xfrm>
          <a:prstGeom prst="straightConnector1">
            <a:avLst/>
          </a:prstGeom>
          <a:noFill/>
          <a:ln w="9525" cap="flat" cmpd="sng">
            <a:solidFill>
              <a:schemeClr val="dk2"/>
            </a:solidFill>
            <a:prstDash val="solid"/>
            <a:round/>
            <a:headEnd type="none" w="med" len="med"/>
            <a:tailEnd type="triangle" w="med" len="med"/>
          </a:ln>
        </p:spPr>
      </p:cxnSp>
      <p:cxnSp>
        <p:nvCxnSpPr>
          <p:cNvPr id="550" name="Google Shape;550;p42"/>
          <p:cNvCxnSpPr>
            <a:stCxn id="537" idx="3"/>
            <a:endCxn id="547" idx="1"/>
          </p:cNvCxnSpPr>
          <p:nvPr/>
        </p:nvCxnSpPr>
        <p:spPr>
          <a:xfrm>
            <a:off x="5356948" y="1987975"/>
            <a:ext cx="1305900" cy="457200"/>
          </a:xfrm>
          <a:prstGeom prst="straightConnector1">
            <a:avLst/>
          </a:prstGeom>
          <a:noFill/>
          <a:ln w="9525" cap="flat" cmpd="sng">
            <a:solidFill>
              <a:schemeClr val="dk2"/>
            </a:solidFill>
            <a:prstDash val="solid"/>
            <a:round/>
            <a:headEnd type="none" w="med" len="med"/>
            <a:tailEnd type="triangle" w="med" len="med"/>
          </a:ln>
        </p:spPr>
      </p:cxnSp>
      <p:cxnSp>
        <p:nvCxnSpPr>
          <p:cNvPr id="551" name="Google Shape;551;p42"/>
          <p:cNvCxnSpPr>
            <a:stCxn id="537" idx="3"/>
            <a:endCxn id="548" idx="1"/>
          </p:cNvCxnSpPr>
          <p:nvPr/>
        </p:nvCxnSpPr>
        <p:spPr>
          <a:xfrm>
            <a:off x="5356948" y="1987975"/>
            <a:ext cx="1305900" cy="914400"/>
          </a:xfrm>
          <a:prstGeom prst="straightConnector1">
            <a:avLst/>
          </a:prstGeom>
          <a:noFill/>
          <a:ln w="9525" cap="flat" cmpd="sng">
            <a:solidFill>
              <a:schemeClr val="dk2"/>
            </a:solidFill>
            <a:prstDash val="solid"/>
            <a:round/>
            <a:headEnd type="none" w="med" len="med"/>
            <a:tailEnd type="triangle" w="med" len="med"/>
          </a:ln>
        </p:spPr>
      </p:cxnSp>
      <p:cxnSp>
        <p:nvCxnSpPr>
          <p:cNvPr id="552" name="Google Shape;552;p42"/>
          <p:cNvCxnSpPr>
            <a:stCxn id="538" idx="3"/>
            <a:endCxn id="546" idx="1"/>
          </p:cNvCxnSpPr>
          <p:nvPr/>
        </p:nvCxnSpPr>
        <p:spPr>
          <a:xfrm rot="10800000" flipH="1">
            <a:off x="5356948" y="1987975"/>
            <a:ext cx="1305900" cy="457200"/>
          </a:xfrm>
          <a:prstGeom prst="straightConnector1">
            <a:avLst/>
          </a:prstGeom>
          <a:noFill/>
          <a:ln w="9525" cap="flat" cmpd="sng">
            <a:solidFill>
              <a:schemeClr val="dk2"/>
            </a:solidFill>
            <a:prstDash val="solid"/>
            <a:round/>
            <a:headEnd type="none" w="med" len="med"/>
            <a:tailEnd type="triangle" w="med" len="med"/>
          </a:ln>
        </p:spPr>
      </p:cxnSp>
      <p:cxnSp>
        <p:nvCxnSpPr>
          <p:cNvPr id="553" name="Google Shape;553;p42"/>
          <p:cNvCxnSpPr>
            <a:stCxn id="538" idx="3"/>
            <a:endCxn id="547" idx="1"/>
          </p:cNvCxnSpPr>
          <p:nvPr/>
        </p:nvCxnSpPr>
        <p:spPr>
          <a:xfrm>
            <a:off x="5356948" y="2445175"/>
            <a:ext cx="1305900" cy="0"/>
          </a:xfrm>
          <a:prstGeom prst="straightConnector1">
            <a:avLst/>
          </a:prstGeom>
          <a:noFill/>
          <a:ln w="9525" cap="flat" cmpd="sng">
            <a:solidFill>
              <a:schemeClr val="dk2"/>
            </a:solidFill>
            <a:prstDash val="solid"/>
            <a:round/>
            <a:headEnd type="none" w="med" len="med"/>
            <a:tailEnd type="triangle" w="med" len="med"/>
          </a:ln>
        </p:spPr>
      </p:cxnSp>
      <p:cxnSp>
        <p:nvCxnSpPr>
          <p:cNvPr id="554" name="Google Shape;554;p42"/>
          <p:cNvCxnSpPr>
            <a:stCxn id="538" idx="3"/>
            <a:endCxn id="548" idx="1"/>
          </p:cNvCxnSpPr>
          <p:nvPr/>
        </p:nvCxnSpPr>
        <p:spPr>
          <a:xfrm>
            <a:off x="5356948" y="2445175"/>
            <a:ext cx="1305900" cy="457200"/>
          </a:xfrm>
          <a:prstGeom prst="straightConnector1">
            <a:avLst/>
          </a:prstGeom>
          <a:noFill/>
          <a:ln w="9525" cap="flat" cmpd="sng">
            <a:solidFill>
              <a:schemeClr val="dk2"/>
            </a:solidFill>
            <a:prstDash val="solid"/>
            <a:round/>
            <a:headEnd type="none" w="med" len="med"/>
            <a:tailEnd type="triangle" w="med" len="med"/>
          </a:ln>
        </p:spPr>
      </p:cxnSp>
      <p:cxnSp>
        <p:nvCxnSpPr>
          <p:cNvPr id="555" name="Google Shape;555;p42"/>
          <p:cNvCxnSpPr>
            <a:stCxn id="539" idx="3"/>
            <a:endCxn id="546" idx="1"/>
          </p:cNvCxnSpPr>
          <p:nvPr/>
        </p:nvCxnSpPr>
        <p:spPr>
          <a:xfrm rot="10800000" flipH="1">
            <a:off x="5356948" y="1987975"/>
            <a:ext cx="1305900" cy="914400"/>
          </a:xfrm>
          <a:prstGeom prst="straightConnector1">
            <a:avLst/>
          </a:prstGeom>
          <a:noFill/>
          <a:ln w="9525" cap="flat" cmpd="sng">
            <a:solidFill>
              <a:schemeClr val="dk2"/>
            </a:solidFill>
            <a:prstDash val="solid"/>
            <a:round/>
            <a:headEnd type="none" w="med" len="med"/>
            <a:tailEnd type="triangle" w="med" len="med"/>
          </a:ln>
        </p:spPr>
      </p:cxnSp>
      <p:cxnSp>
        <p:nvCxnSpPr>
          <p:cNvPr id="556" name="Google Shape;556;p42"/>
          <p:cNvCxnSpPr>
            <a:stCxn id="539" idx="3"/>
            <a:endCxn id="547" idx="1"/>
          </p:cNvCxnSpPr>
          <p:nvPr/>
        </p:nvCxnSpPr>
        <p:spPr>
          <a:xfrm rot="10800000" flipH="1">
            <a:off x="5356948" y="2445175"/>
            <a:ext cx="1305900" cy="457200"/>
          </a:xfrm>
          <a:prstGeom prst="straightConnector1">
            <a:avLst/>
          </a:prstGeom>
          <a:noFill/>
          <a:ln w="9525" cap="flat" cmpd="sng">
            <a:solidFill>
              <a:schemeClr val="dk2"/>
            </a:solidFill>
            <a:prstDash val="solid"/>
            <a:round/>
            <a:headEnd type="none" w="med" len="med"/>
            <a:tailEnd type="triangle" w="med" len="med"/>
          </a:ln>
        </p:spPr>
      </p:cxnSp>
      <p:cxnSp>
        <p:nvCxnSpPr>
          <p:cNvPr id="557" name="Google Shape;557;p42"/>
          <p:cNvCxnSpPr>
            <a:stCxn id="539" idx="3"/>
            <a:endCxn id="548" idx="1"/>
          </p:cNvCxnSpPr>
          <p:nvPr/>
        </p:nvCxnSpPr>
        <p:spPr>
          <a:xfrm>
            <a:off x="5356948" y="2902375"/>
            <a:ext cx="1305900" cy="0"/>
          </a:xfrm>
          <a:prstGeom prst="straightConnector1">
            <a:avLst/>
          </a:prstGeom>
          <a:noFill/>
          <a:ln w="9525" cap="flat" cmpd="sng">
            <a:solidFill>
              <a:schemeClr val="dk2"/>
            </a:solidFill>
            <a:prstDash val="solid"/>
            <a:round/>
            <a:headEnd type="none" w="med" len="med"/>
            <a:tailEnd type="triangle" w="med" len="med"/>
          </a:ln>
        </p:spPr>
      </p:cxnSp>
      <p:sp>
        <p:nvSpPr>
          <p:cNvPr id="558" name="Google Shape;558;p42"/>
          <p:cNvSpPr txBox="1"/>
          <p:nvPr/>
        </p:nvSpPr>
        <p:spPr>
          <a:xfrm>
            <a:off x="3669325" y="1426113"/>
            <a:ext cx="6642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Filter</a:t>
            </a:r>
            <a:endParaRPr>
              <a:latin typeface="Roboto"/>
              <a:ea typeface="Roboto"/>
              <a:cs typeface="Roboto"/>
              <a:sym typeface="Roboto"/>
            </a:endParaRPr>
          </a:p>
        </p:txBody>
      </p:sp>
      <p:sp>
        <p:nvSpPr>
          <p:cNvPr id="559" name="Google Shape;559;p42"/>
          <p:cNvSpPr txBox="1"/>
          <p:nvPr/>
        </p:nvSpPr>
        <p:spPr>
          <a:xfrm>
            <a:off x="5587831" y="1410188"/>
            <a:ext cx="9144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GroupBy</a:t>
            </a:r>
            <a:endParaRPr>
              <a:latin typeface="Roboto"/>
              <a:ea typeface="Roboto"/>
              <a:cs typeface="Roboto"/>
              <a:sym typeface="Roboto"/>
            </a:endParaRPr>
          </a:p>
        </p:txBody>
      </p:sp>
      <p:sp>
        <p:nvSpPr>
          <p:cNvPr id="560" name="Google Shape;560;p42"/>
          <p:cNvSpPr/>
          <p:nvPr/>
        </p:nvSpPr>
        <p:spPr>
          <a:xfrm>
            <a:off x="4288000" y="4176200"/>
            <a:ext cx="1182900" cy="19449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4401748" y="4289925"/>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4401748" y="4747125"/>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4401748" y="5204325"/>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4401748" y="5661525"/>
            <a:ext cx="955200" cy="341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6453600" y="4176200"/>
            <a:ext cx="1182900" cy="19449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2"/>
          <p:cNvSpPr/>
          <p:nvPr/>
        </p:nvSpPr>
        <p:spPr>
          <a:xfrm>
            <a:off x="6567348" y="42899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a:off x="6567348" y="47471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6567348" y="52043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6567348" y="566152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 name="Google Shape;570;p42"/>
          <p:cNvCxnSpPr>
            <a:stCxn id="561" idx="3"/>
            <a:endCxn id="566" idx="1"/>
          </p:cNvCxnSpPr>
          <p:nvPr/>
        </p:nvCxnSpPr>
        <p:spPr>
          <a:xfrm>
            <a:off x="5356948" y="4460475"/>
            <a:ext cx="1210500" cy="0"/>
          </a:xfrm>
          <a:prstGeom prst="straightConnector1">
            <a:avLst/>
          </a:prstGeom>
          <a:noFill/>
          <a:ln w="19050" cap="flat" cmpd="sng">
            <a:solidFill>
              <a:schemeClr val="dk2"/>
            </a:solidFill>
            <a:prstDash val="solid"/>
            <a:round/>
            <a:headEnd type="none" w="med" len="med"/>
            <a:tailEnd type="triangle" w="med" len="med"/>
          </a:ln>
        </p:spPr>
      </p:cxnSp>
      <p:cxnSp>
        <p:nvCxnSpPr>
          <p:cNvPr id="571" name="Google Shape;571;p42"/>
          <p:cNvCxnSpPr>
            <a:stCxn id="562" idx="3"/>
            <a:endCxn id="567" idx="1"/>
          </p:cNvCxnSpPr>
          <p:nvPr/>
        </p:nvCxnSpPr>
        <p:spPr>
          <a:xfrm>
            <a:off x="5356948" y="4917675"/>
            <a:ext cx="1210500" cy="0"/>
          </a:xfrm>
          <a:prstGeom prst="straightConnector1">
            <a:avLst/>
          </a:prstGeom>
          <a:noFill/>
          <a:ln w="19050" cap="flat" cmpd="sng">
            <a:solidFill>
              <a:schemeClr val="dk2"/>
            </a:solidFill>
            <a:prstDash val="solid"/>
            <a:round/>
            <a:headEnd type="none" w="med" len="med"/>
            <a:tailEnd type="triangle" w="med" len="med"/>
          </a:ln>
        </p:spPr>
      </p:cxnSp>
      <p:cxnSp>
        <p:nvCxnSpPr>
          <p:cNvPr id="572" name="Google Shape;572;p42"/>
          <p:cNvCxnSpPr>
            <a:stCxn id="563" idx="3"/>
            <a:endCxn id="568" idx="1"/>
          </p:cNvCxnSpPr>
          <p:nvPr/>
        </p:nvCxnSpPr>
        <p:spPr>
          <a:xfrm>
            <a:off x="5356948" y="5374875"/>
            <a:ext cx="1210500" cy="0"/>
          </a:xfrm>
          <a:prstGeom prst="straightConnector1">
            <a:avLst/>
          </a:prstGeom>
          <a:noFill/>
          <a:ln w="19050" cap="flat" cmpd="sng">
            <a:solidFill>
              <a:schemeClr val="dk2"/>
            </a:solidFill>
            <a:prstDash val="solid"/>
            <a:round/>
            <a:headEnd type="none" w="med" len="med"/>
            <a:tailEnd type="triangle" w="med" len="med"/>
          </a:ln>
        </p:spPr>
      </p:cxnSp>
      <p:cxnSp>
        <p:nvCxnSpPr>
          <p:cNvPr id="573" name="Google Shape;573;p42"/>
          <p:cNvCxnSpPr>
            <a:stCxn id="564" idx="3"/>
            <a:endCxn id="569" idx="1"/>
          </p:cNvCxnSpPr>
          <p:nvPr/>
        </p:nvCxnSpPr>
        <p:spPr>
          <a:xfrm>
            <a:off x="5356948" y="5832075"/>
            <a:ext cx="1210500" cy="0"/>
          </a:xfrm>
          <a:prstGeom prst="straightConnector1">
            <a:avLst/>
          </a:prstGeom>
          <a:noFill/>
          <a:ln w="19050" cap="flat" cmpd="sng">
            <a:solidFill>
              <a:schemeClr val="dk2"/>
            </a:solidFill>
            <a:prstDash val="solid"/>
            <a:round/>
            <a:headEnd type="none" w="med" len="med"/>
            <a:tailEnd type="triangle" w="med" len="med"/>
          </a:ln>
        </p:spPr>
      </p:cxnSp>
      <p:cxnSp>
        <p:nvCxnSpPr>
          <p:cNvPr id="574" name="Google Shape;574;p42"/>
          <p:cNvCxnSpPr>
            <a:stCxn id="566" idx="3"/>
            <a:endCxn id="575" idx="1"/>
          </p:cNvCxnSpPr>
          <p:nvPr/>
        </p:nvCxnSpPr>
        <p:spPr>
          <a:xfrm rot="10800000" flipH="1">
            <a:off x="7522548" y="3088875"/>
            <a:ext cx="1210500" cy="1371600"/>
          </a:xfrm>
          <a:prstGeom prst="straightConnector1">
            <a:avLst/>
          </a:prstGeom>
          <a:noFill/>
          <a:ln w="19050" cap="flat" cmpd="sng">
            <a:solidFill>
              <a:schemeClr val="dk2"/>
            </a:solidFill>
            <a:prstDash val="solid"/>
            <a:round/>
            <a:headEnd type="none" w="med" len="med"/>
            <a:tailEnd type="triangle" w="med" len="med"/>
          </a:ln>
        </p:spPr>
      </p:cxnSp>
      <p:cxnSp>
        <p:nvCxnSpPr>
          <p:cNvPr id="576" name="Google Shape;576;p42"/>
          <p:cNvCxnSpPr>
            <a:stCxn id="567" idx="3"/>
            <a:endCxn id="575" idx="1"/>
          </p:cNvCxnSpPr>
          <p:nvPr/>
        </p:nvCxnSpPr>
        <p:spPr>
          <a:xfrm rot="10800000" flipH="1">
            <a:off x="7522548" y="3088875"/>
            <a:ext cx="1210500" cy="1828800"/>
          </a:xfrm>
          <a:prstGeom prst="straightConnector1">
            <a:avLst/>
          </a:prstGeom>
          <a:noFill/>
          <a:ln w="19050" cap="flat" cmpd="sng">
            <a:solidFill>
              <a:schemeClr val="dk2"/>
            </a:solidFill>
            <a:prstDash val="solid"/>
            <a:round/>
            <a:headEnd type="none" w="med" len="med"/>
            <a:tailEnd type="triangle" w="med" len="med"/>
          </a:ln>
        </p:spPr>
      </p:cxnSp>
      <p:cxnSp>
        <p:nvCxnSpPr>
          <p:cNvPr id="577" name="Google Shape;577;p42"/>
          <p:cNvCxnSpPr>
            <a:stCxn id="568" idx="3"/>
            <a:endCxn id="575" idx="1"/>
          </p:cNvCxnSpPr>
          <p:nvPr/>
        </p:nvCxnSpPr>
        <p:spPr>
          <a:xfrm rot="10800000" flipH="1">
            <a:off x="7522548" y="3088875"/>
            <a:ext cx="1210500" cy="2286000"/>
          </a:xfrm>
          <a:prstGeom prst="straightConnector1">
            <a:avLst/>
          </a:prstGeom>
          <a:noFill/>
          <a:ln w="19050" cap="flat" cmpd="sng">
            <a:solidFill>
              <a:schemeClr val="dk2"/>
            </a:solidFill>
            <a:prstDash val="solid"/>
            <a:round/>
            <a:headEnd type="none" w="med" len="med"/>
            <a:tailEnd type="triangle" w="med" len="med"/>
          </a:ln>
        </p:spPr>
      </p:cxnSp>
      <p:sp>
        <p:nvSpPr>
          <p:cNvPr id="578" name="Google Shape;578;p42"/>
          <p:cNvSpPr txBox="1"/>
          <p:nvPr/>
        </p:nvSpPr>
        <p:spPr>
          <a:xfrm>
            <a:off x="5630138" y="3898613"/>
            <a:ext cx="6642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Map</a:t>
            </a:r>
            <a:endParaRPr>
              <a:latin typeface="Roboto"/>
              <a:ea typeface="Roboto"/>
              <a:cs typeface="Roboto"/>
              <a:sym typeface="Roboto"/>
            </a:endParaRPr>
          </a:p>
        </p:txBody>
      </p:sp>
      <p:sp>
        <p:nvSpPr>
          <p:cNvPr id="575" name="Google Shape;575;p42"/>
          <p:cNvSpPr/>
          <p:nvPr/>
        </p:nvSpPr>
        <p:spPr>
          <a:xfrm>
            <a:off x="8732948" y="2918350"/>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a:off x="8732948" y="3375550"/>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2"/>
          <p:cNvSpPr/>
          <p:nvPr/>
        </p:nvSpPr>
        <p:spPr>
          <a:xfrm>
            <a:off x="8732948" y="3832750"/>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 name="Google Shape;581;p42"/>
          <p:cNvCxnSpPr>
            <a:stCxn id="569" idx="3"/>
            <a:endCxn id="575" idx="1"/>
          </p:cNvCxnSpPr>
          <p:nvPr/>
        </p:nvCxnSpPr>
        <p:spPr>
          <a:xfrm rot="10800000" flipH="1">
            <a:off x="7522548" y="3088875"/>
            <a:ext cx="1210500" cy="2743200"/>
          </a:xfrm>
          <a:prstGeom prst="straightConnector1">
            <a:avLst/>
          </a:prstGeom>
          <a:noFill/>
          <a:ln w="19050" cap="flat" cmpd="sng">
            <a:solidFill>
              <a:schemeClr val="dk2"/>
            </a:solidFill>
            <a:prstDash val="solid"/>
            <a:round/>
            <a:headEnd type="none" w="med" len="med"/>
            <a:tailEnd type="triangle" w="med" len="med"/>
          </a:ln>
        </p:spPr>
      </p:cxnSp>
      <p:cxnSp>
        <p:nvCxnSpPr>
          <p:cNvPr id="582" name="Google Shape;582;p42"/>
          <p:cNvCxnSpPr>
            <a:stCxn id="566" idx="3"/>
            <a:endCxn id="579" idx="1"/>
          </p:cNvCxnSpPr>
          <p:nvPr/>
        </p:nvCxnSpPr>
        <p:spPr>
          <a:xfrm rot="10800000" flipH="1">
            <a:off x="7522548" y="3546075"/>
            <a:ext cx="1210500" cy="914400"/>
          </a:xfrm>
          <a:prstGeom prst="straightConnector1">
            <a:avLst/>
          </a:prstGeom>
          <a:noFill/>
          <a:ln w="19050" cap="flat" cmpd="sng">
            <a:solidFill>
              <a:schemeClr val="dk2"/>
            </a:solidFill>
            <a:prstDash val="solid"/>
            <a:round/>
            <a:headEnd type="none" w="med" len="med"/>
            <a:tailEnd type="triangle" w="med" len="med"/>
          </a:ln>
        </p:spPr>
      </p:cxnSp>
      <p:cxnSp>
        <p:nvCxnSpPr>
          <p:cNvPr id="583" name="Google Shape;583;p42"/>
          <p:cNvCxnSpPr>
            <a:stCxn id="567" idx="3"/>
            <a:endCxn id="579" idx="1"/>
          </p:cNvCxnSpPr>
          <p:nvPr/>
        </p:nvCxnSpPr>
        <p:spPr>
          <a:xfrm rot="10800000" flipH="1">
            <a:off x="7522548" y="3546075"/>
            <a:ext cx="1210500" cy="1371600"/>
          </a:xfrm>
          <a:prstGeom prst="straightConnector1">
            <a:avLst/>
          </a:prstGeom>
          <a:noFill/>
          <a:ln w="19050" cap="flat" cmpd="sng">
            <a:solidFill>
              <a:schemeClr val="dk2"/>
            </a:solidFill>
            <a:prstDash val="solid"/>
            <a:round/>
            <a:headEnd type="none" w="med" len="med"/>
            <a:tailEnd type="triangle" w="med" len="med"/>
          </a:ln>
        </p:spPr>
      </p:cxnSp>
      <p:cxnSp>
        <p:nvCxnSpPr>
          <p:cNvPr id="584" name="Google Shape;584;p42"/>
          <p:cNvCxnSpPr>
            <a:stCxn id="568" idx="3"/>
            <a:endCxn id="579" idx="1"/>
          </p:cNvCxnSpPr>
          <p:nvPr/>
        </p:nvCxnSpPr>
        <p:spPr>
          <a:xfrm rot="10800000" flipH="1">
            <a:off x="7522548" y="3546075"/>
            <a:ext cx="1210500" cy="1828800"/>
          </a:xfrm>
          <a:prstGeom prst="straightConnector1">
            <a:avLst/>
          </a:prstGeom>
          <a:noFill/>
          <a:ln w="19050" cap="flat" cmpd="sng">
            <a:solidFill>
              <a:schemeClr val="dk2"/>
            </a:solidFill>
            <a:prstDash val="solid"/>
            <a:round/>
            <a:headEnd type="none" w="med" len="med"/>
            <a:tailEnd type="triangle" w="med" len="med"/>
          </a:ln>
        </p:spPr>
      </p:cxnSp>
      <p:cxnSp>
        <p:nvCxnSpPr>
          <p:cNvPr id="585" name="Google Shape;585;p42"/>
          <p:cNvCxnSpPr>
            <a:stCxn id="569" idx="3"/>
            <a:endCxn id="579" idx="1"/>
          </p:cNvCxnSpPr>
          <p:nvPr/>
        </p:nvCxnSpPr>
        <p:spPr>
          <a:xfrm rot="10800000" flipH="1">
            <a:off x="7522548" y="3546075"/>
            <a:ext cx="1210500" cy="2286000"/>
          </a:xfrm>
          <a:prstGeom prst="straightConnector1">
            <a:avLst/>
          </a:prstGeom>
          <a:noFill/>
          <a:ln w="19050" cap="flat" cmpd="sng">
            <a:solidFill>
              <a:schemeClr val="dk2"/>
            </a:solidFill>
            <a:prstDash val="solid"/>
            <a:round/>
            <a:headEnd type="none" w="med" len="med"/>
            <a:tailEnd type="triangle" w="med" len="med"/>
          </a:ln>
        </p:spPr>
      </p:cxnSp>
      <p:cxnSp>
        <p:nvCxnSpPr>
          <p:cNvPr id="586" name="Google Shape;586;p42"/>
          <p:cNvCxnSpPr>
            <a:stCxn id="568" idx="3"/>
            <a:endCxn id="580" idx="1"/>
          </p:cNvCxnSpPr>
          <p:nvPr/>
        </p:nvCxnSpPr>
        <p:spPr>
          <a:xfrm rot="10800000" flipH="1">
            <a:off x="7522548" y="4003275"/>
            <a:ext cx="1210500" cy="1371600"/>
          </a:xfrm>
          <a:prstGeom prst="straightConnector1">
            <a:avLst/>
          </a:prstGeom>
          <a:noFill/>
          <a:ln w="19050" cap="flat" cmpd="sng">
            <a:solidFill>
              <a:schemeClr val="dk2"/>
            </a:solidFill>
            <a:prstDash val="solid"/>
            <a:round/>
            <a:headEnd type="none" w="med" len="med"/>
            <a:tailEnd type="triangle" w="med" len="med"/>
          </a:ln>
        </p:spPr>
      </p:cxnSp>
      <p:cxnSp>
        <p:nvCxnSpPr>
          <p:cNvPr id="587" name="Google Shape;587;p42"/>
          <p:cNvCxnSpPr>
            <a:stCxn id="569" idx="3"/>
            <a:endCxn id="580" idx="1"/>
          </p:cNvCxnSpPr>
          <p:nvPr/>
        </p:nvCxnSpPr>
        <p:spPr>
          <a:xfrm rot="10800000" flipH="1">
            <a:off x="7522548" y="4003275"/>
            <a:ext cx="1210500" cy="1828800"/>
          </a:xfrm>
          <a:prstGeom prst="straightConnector1">
            <a:avLst/>
          </a:prstGeom>
          <a:noFill/>
          <a:ln w="19050" cap="flat" cmpd="sng">
            <a:solidFill>
              <a:schemeClr val="dk2"/>
            </a:solidFill>
            <a:prstDash val="solid"/>
            <a:round/>
            <a:headEnd type="none" w="med" len="med"/>
            <a:tailEnd type="triangle" w="med" len="med"/>
          </a:ln>
        </p:spPr>
      </p:cxnSp>
      <p:cxnSp>
        <p:nvCxnSpPr>
          <p:cNvPr id="588" name="Google Shape;588;p42"/>
          <p:cNvCxnSpPr>
            <a:stCxn id="567" idx="3"/>
            <a:endCxn id="580" idx="1"/>
          </p:cNvCxnSpPr>
          <p:nvPr/>
        </p:nvCxnSpPr>
        <p:spPr>
          <a:xfrm rot="10800000" flipH="1">
            <a:off x="7522548" y="4003275"/>
            <a:ext cx="1210500" cy="914400"/>
          </a:xfrm>
          <a:prstGeom prst="straightConnector1">
            <a:avLst/>
          </a:prstGeom>
          <a:noFill/>
          <a:ln w="19050" cap="flat" cmpd="sng">
            <a:solidFill>
              <a:schemeClr val="dk2"/>
            </a:solidFill>
            <a:prstDash val="solid"/>
            <a:round/>
            <a:headEnd type="none" w="med" len="med"/>
            <a:tailEnd type="triangle" w="med" len="med"/>
          </a:ln>
        </p:spPr>
      </p:cxnSp>
      <p:cxnSp>
        <p:nvCxnSpPr>
          <p:cNvPr id="589" name="Google Shape;589;p42"/>
          <p:cNvCxnSpPr>
            <a:stCxn id="566" idx="3"/>
            <a:endCxn id="580" idx="1"/>
          </p:cNvCxnSpPr>
          <p:nvPr/>
        </p:nvCxnSpPr>
        <p:spPr>
          <a:xfrm rot="10800000" flipH="1">
            <a:off x="7522548" y="4003275"/>
            <a:ext cx="1210500" cy="457200"/>
          </a:xfrm>
          <a:prstGeom prst="straightConnector1">
            <a:avLst/>
          </a:prstGeom>
          <a:noFill/>
          <a:ln w="19050" cap="flat" cmpd="sng">
            <a:solidFill>
              <a:schemeClr val="dk2"/>
            </a:solidFill>
            <a:prstDash val="solid"/>
            <a:round/>
            <a:headEnd type="none" w="med" len="med"/>
            <a:tailEnd type="triangle" w="med" len="med"/>
          </a:ln>
        </p:spPr>
      </p:cxnSp>
      <p:cxnSp>
        <p:nvCxnSpPr>
          <p:cNvPr id="590" name="Google Shape;590;p42"/>
          <p:cNvCxnSpPr>
            <a:stCxn id="546" idx="3"/>
            <a:endCxn id="575" idx="1"/>
          </p:cNvCxnSpPr>
          <p:nvPr/>
        </p:nvCxnSpPr>
        <p:spPr>
          <a:xfrm>
            <a:off x="7617973" y="1987975"/>
            <a:ext cx="1115100" cy="1101000"/>
          </a:xfrm>
          <a:prstGeom prst="straightConnector1">
            <a:avLst/>
          </a:prstGeom>
          <a:noFill/>
          <a:ln w="19050" cap="flat" cmpd="sng">
            <a:solidFill>
              <a:schemeClr val="dk2"/>
            </a:solidFill>
            <a:prstDash val="solid"/>
            <a:round/>
            <a:headEnd type="none" w="med" len="med"/>
            <a:tailEnd type="triangle" w="med" len="med"/>
          </a:ln>
        </p:spPr>
      </p:cxnSp>
      <p:cxnSp>
        <p:nvCxnSpPr>
          <p:cNvPr id="591" name="Google Shape;591;p42"/>
          <p:cNvCxnSpPr>
            <a:stCxn id="547" idx="3"/>
            <a:endCxn id="579" idx="1"/>
          </p:cNvCxnSpPr>
          <p:nvPr/>
        </p:nvCxnSpPr>
        <p:spPr>
          <a:xfrm>
            <a:off x="7617973" y="2445175"/>
            <a:ext cx="1115100" cy="1101000"/>
          </a:xfrm>
          <a:prstGeom prst="straightConnector1">
            <a:avLst/>
          </a:prstGeom>
          <a:noFill/>
          <a:ln w="19050" cap="flat" cmpd="sng">
            <a:solidFill>
              <a:schemeClr val="dk2"/>
            </a:solidFill>
            <a:prstDash val="solid"/>
            <a:round/>
            <a:headEnd type="none" w="med" len="med"/>
            <a:tailEnd type="triangle" w="med" len="med"/>
          </a:ln>
        </p:spPr>
      </p:cxnSp>
      <p:cxnSp>
        <p:nvCxnSpPr>
          <p:cNvPr id="592" name="Google Shape;592;p42"/>
          <p:cNvCxnSpPr>
            <a:stCxn id="548" idx="3"/>
            <a:endCxn id="580" idx="1"/>
          </p:cNvCxnSpPr>
          <p:nvPr/>
        </p:nvCxnSpPr>
        <p:spPr>
          <a:xfrm>
            <a:off x="7617973" y="2902375"/>
            <a:ext cx="1115100" cy="1101000"/>
          </a:xfrm>
          <a:prstGeom prst="straightConnector1">
            <a:avLst/>
          </a:prstGeom>
          <a:noFill/>
          <a:ln w="19050" cap="flat" cmpd="sng">
            <a:solidFill>
              <a:schemeClr val="dk2"/>
            </a:solidFill>
            <a:prstDash val="solid"/>
            <a:round/>
            <a:headEnd type="none" w="med" len="med"/>
            <a:tailEnd type="triangle" w="med" len="med"/>
          </a:ln>
        </p:spPr>
      </p:cxnSp>
      <p:sp>
        <p:nvSpPr>
          <p:cNvPr id="593" name="Google Shape;593;p42"/>
          <p:cNvSpPr txBox="1"/>
          <p:nvPr/>
        </p:nvSpPr>
        <p:spPr>
          <a:xfrm>
            <a:off x="7974163" y="2046013"/>
            <a:ext cx="6642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Join</a:t>
            </a:r>
            <a:endParaRPr>
              <a:latin typeface="Roboto"/>
              <a:ea typeface="Roboto"/>
              <a:cs typeface="Roboto"/>
              <a:sym typeface="Roboto"/>
            </a:endParaRPr>
          </a:p>
        </p:txBody>
      </p:sp>
      <p:sp>
        <p:nvSpPr>
          <p:cNvPr id="594" name="Google Shape;594;p42"/>
          <p:cNvSpPr txBox="1"/>
          <p:nvPr/>
        </p:nvSpPr>
        <p:spPr>
          <a:xfrm>
            <a:off x="9875788" y="2367913"/>
            <a:ext cx="6642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Take</a:t>
            </a:r>
            <a:endParaRPr>
              <a:latin typeface="Roboto"/>
              <a:ea typeface="Roboto"/>
              <a:cs typeface="Roboto"/>
              <a:sym typeface="Roboto"/>
            </a:endParaRPr>
          </a:p>
        </p:txBody>
      </p:sp>
      <p:sp>
        <p:nvSpPr>
          <p:cNvPr id="595" name="Google Shape;595;p42"/>
          <p:cNvSpPr/>
          <p:nvPr/>
        </p:nvSpPr>
        <p:spPr>
          <a:xfrm>
            <a:off x="10613900" y="2802850"/>
            <a:ext cx="1182900" cy="5721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10727648" y="2916575"/>
            <a:ext cx="955200" cy="341100"/>
          </a:xfrm>
          <a:prstGeom prst="rect">
            <a:avLst/>
          </a:prstGeom>
          <a:solidFill>
            <a:srgbClr val="C0C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 name="Google Shape;597;p42"/>
          <p:cNvCxnSpPr>
            <a:stCxn id="579" idx="3"/>
            <a:endCxn id="596" idx="1"/>
          </p:cNvCxnSpPr>
          <p:nvPr/>
        </p:nvCxnSpPr>
        <p:spPr>
          <a:xfrm rot="10800000" flipH="1">
            <a:off x="9688148" y="3087100"/>
            <a:ext cx="1039500" cy="4590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fade">
                                      <p:cBhvr>
                                        <p:cTn id="7" dur="1000"/>
                                        <p:tgtEl>
                                          <p:spTgt spid="527"/>
                                        </p:tgtEl>
                                      </p:cBhvr>
                                    </p:animEffect>
                                  </p:childTnLst>
                                </p:cTn>
                              </p:par>
                              <p:par>
                                <p:cTn id="8" presetID="10" presetClass="entr" presetSubtype="0" fill="hold" nodeType="withEffect">
                                  <p:stCondLst>
                                    <p:cond delay="0"/>
                                  </p:stCondLst>
                                  <p:childTnLst>
                                    <p:set>
                                      <p:cBhvr>
                                        <p:cTn id="9" dur="1" fill="hold">
                                          <p:stCondLst>
                                            <p:cond delay="0"/>
                                          </p:stCondLst>
                                        </p:cTn>
                                        <p:tgtEl>
                                          <p:spTgt spid="528"/>
                                        </p:tgtEl>
                                        <p:attrNameLst>
                                          <p:attrName>style.visibility</p:attrName>
                                        </p:attrNameLst>
                                      </p:cBhvr>
                                      <p:to>
                                        <p:strVal val="visible"/>
                                      </p:to>
                                    </p:set>
                                    <p:animEffect transition="in" filter="fade">
                                      <p:cBhvr>
                                        <p:cTn id="10" dur="1000"/>
                                        <p:tgtEl>
                                          <p:spTgt spid="528"/>
                                        </p:tgtEl>
                                      </p:cBhvr>
                                    </p:animEffect>
                                  </p:childTnLst>
                                </p:cTn>
                              </p:par>
                              <p:par>
                                <p:cTn id="11" presetID="10" presetClass="entr" presetSubtype="0" fill="hold" nodeType="withEffect">
                                  <p:stCondLst>
                                    <p:cond delay="0"/>
                                  </p:stCondLst>
                                  <p:childTnLst>
                                    <p:set>
                                      <p:cBhvr>
                                        <p:cTn id="12" dur="1" fill="hold">
                                          <p:stCondLst>
                                            <p:cond delay="0"/>
                                          </p:stCondLst>
                                        </p:cTn>
                                        <p:tgtEl>
                                          <p:spTgt spid="529"/>
                                        </p:tgtEl>
                                        <p:attrNameLst>
                                          <p:attrName>style.visibility</p:attrName>
                                        </p:attrNameLst>
                                      </p:cBhvr>
                                      <p:to>
                                        <p:strVal val="visible"/>
                                      </p:to>
                                    </p:set>
                                    <p:animEffect transition="in" filter="fade">
                                      <p:cBhvr>
                                        <p:cTn id="13" dur="1000"/>
                                        <p:tgtEl>
                                          <p:spTgt spid="529"/>
                                        </p:tgtEl>
                                      </p:cBhvr>
                                    </p:animEffect>
                                  </p:childTnLst>
                                </p:cTn>
                              </p:par>
                              <p:par>
                                <p:cTn id="14" presetID="10" presetClass="entr" presetSubtype="0" fill="hold" nodeType="withEffect">
                                  <p:stCondLst>
                                    <p:cond delay="0"/>
                                  </p:stCondLst>
                                  <p:childTnLst>
                                    <p:set>
                                      <p:cBhvr>
                                        <p:cTn id="15" dur="1" fill="hold">
                                          <p:stCondLst>
                                            <p:cond delay="0"/>
                                          </p:stCondLst>
                                        </p:cTn>
                                        <p:tgtEl>
                                          <p:spTgt spid="530"/>
                                        </p:tgtEl>
                                        <p:attrNameLst>
                                          <p:attrName>style.visibility</p:attrName>
                                        </p:attrNameLst>
                                      </p:cBhvr>
                                      <p:to>
                                        <p:strVal val="visible"/>
                                      </p:to>
                                    </p:set>
                                    <p:animEffect transition="in" filter="fade">
                                      <p:cBhvr>
                                        <p:cTn id="16" dur="1000"/>
                                        <p:tgtEl>
                                          <p:spTgt spid="530"/>
                                        </p:tgtEl>
                                      </p:cBhvr>
                                    </p:animEffect>
                                  </p:childTnLst>
                                </p:cTn>
                              </p:par>
                              <p:par>
                                <p:cTn id="17" presetID="10" presetClass="entr" presetSubtype="0" fill="hold" nodeType="withEffect">
                                  <p:stCondLst>
                                    <p:cond delay="0"/>
                                  </p:stCondLst>
                                  <p:childTnLst>
                                    <p:set>
                                      <p:cBhvr>
                                        <p:cTn id="18" dur="1" fill="hold">
                                          <p:stCondLst>
                                            <p:cond delay="0"/>
                                          </p:stCondLst>
                                        </p:cTn>
                                        <p:tgtEl>
                                          <p:spTgt spid="531"/>
                                        </p:tgtEl>
                                        <p:attrNameLst>
                                          <p:attrName>style.visibility</p:attrName>
                                        </p:attrNameLst>
                                      </p:cBhvr>
                                      <p:to>
                                        <p:strVal val="visible"/>
                                      </p:to>
                                    </p:set>
                                    <p:animEffect transition="in" filter="fade">
                                      <p:cBhvr>
                                        <p:cTn id="19" dur="1000"/>
                                        <p:tgtEl>
                                          <p:spTgt spid="531"/>
                                        </p:tgtEl>
                                      </p:cBhvr>
                                    </p:animEffect>
                                  </p:childTnLst>
                                </p:cTn>
                              </p:par>
                              <p:par>
                                <p:cTn id="20" presetID="10" presetClass="entr" presetSubtype="0" fill="hold" nodeType="withEffect">
                                  <p:stCondLst>
                                    <p:cond delay="0"/>
                                  </p:stCondLst>
                                  <p:childTnLst>
                                    <p:set>
                                      <p:cBhvr>
                                        <p:cTn id="21" dur="1" fill="hold">
                                          <p:stCondLst>
                                            <p:cond delay="0"/>
                                          </p:stCondLst>
                                        </p:cTn>
                                        <p:tgtEl>
                                          <p:spTgt spid="532"/>
                                        </p:tgtEl>
                                        <p:attrNameLst>
                                          <p:attrName>style.visibility</p:attrName>
                                        </p:attrNameLst>
                                      </p:cBhvr>
                                      <p:to>
                                        <p:strVal val="visible"/>
                                      </p:to>
                                    </p:set>
                                    <p:animEffect transition="in" filter="fade">
                                      <p:cBhvr>
                                        <p:cTn id="22" dur="1000"/>
                                        <p:tgtEl>
                                          <p:spTgt spid="532"/>
                                        </p:tgtEl>
                                      </p:cBhvr>
                                    </p:animEffect>
                                  </p:childTnLst>
                                </p:cTn>
                              </p:par>
                              <p:par>
                                <p:cTn id="23" presetID="10" presetClass="entr" presetSubtype="0" fill="hold" nodeType="withEffect">
                                  <p:stCondLst>
                                    <p:cond delay="0"/>
                                  </p:stCondLst>
                                  <p:childTnLst>
                                    <p:set>
                                      <p:cBhvr>
                                        <p:cTn id="24" dur="1" fill="hold">
                                          <p:stCondLst>
                                            <p:cond delay="0"/>
                                          </p:stCondLst>
                                        </p:cTn>
                                        <p:tgtEl>
                                          <p:spTgt spid="533"/>
                                        </p:tgtEl>
                                        <p:attrNameLst>
                                          <p:attrName>style.visibility</p:attrName>
                                        </p:attrNameLst>
                                      </p:cBhvr>
                                      <p:to>
                                        <p:strVal val="visible"/>
                                      </p:to>
                                    </p:set>
                                    <p:animEffect transition="in" filter="fade">
                                      <p:cBhvr>
                                        <p:cTn id="25" dur="1000"/>
                                        <p:tgtEl>
                                          <p:spTgt spid="533"/>
                                        </p:tgtEl>
                                      </p:cBhvr>
                                    </p:animEffect>
                                  </p:childTnLst>
                                </p:cTn>
                              </p:par>
                              <p:par>
                                <p:cTn id="26" presetID="10" presetClass="entr" presetSubtype="0" fill="hold" nodeType="withEffect">
                                  <p:stCondLst>
                                    <p:cond delay="0"/>
                                  </p:stCondLst>
                                  <p:childTnLst>
                                    <p:set>
                                      <p:cBhvr>
                                        <p:cTn id="27" dur="1" fill="hold">
                                          <p:stCondLst>
                                            <p:cond delay="0"/>
                                          </p:stCondLst>
                                        </p:cTn>
                                        <p:tgtEl>
                                          <p:spTgt spid="534"/>
                                        </p:tgtEl>
                                        <p:attrNameLst>
                                          <p:attrName>style.visibility</p:attrName>
                                        </p:attrNameLst>
                                      </p:cBhvr>
                                      <p:to>
                                        <p:strVal val="visible"/>
                                      </p:to>
                                    </p:set>
                                    <p:animEffect transition="in" filter="fade">
                                      <p:cBhvr>
                                        <p:cTn id="28" dur="1000"/>
                                        <p:tgtEl>
                                          <p:spTgt spid="534"/>
                                        </p:tgtEl>
                                      </p:cBhvr>
                                    </p:animEffect>
                                  </p:childTnLst>
                                </p:cTn>
                              </p:par>
                              <p:par>
                                <p:cTn id="29" presetID="10" presetClass="entr" presetSubtype="0" fill="hold" nodeType="withEffect">
                                  <p:stCondLst>
                                    <p:cond delay="0"/>
                                  </p:stCondLst>
                                  <p:childTnLst>
                                    <p:set>
                                      <p:cBhvr>
                                        <p:cTn id="30" dur="1" fill="hold">
                                          <p:stCondLst>
                                            <p:cond delay="0"/>
                                          </p:stCondLst>
                                        </p:cTn>
                                        <p:tgtEl>
                                          <p:spTgt spid="535"/>
                                        </p:tgtEl>
                                        <p:attrNameLst>
                                          <p:attrName>style.visibility</p:attrName>
                                        </p:attrNameLst>
                                      </p:cBhvr>
                                      <p:to>
                                        <p:strVal val="visible"/>
                                      </p:to>
                                    </p:set>
                                    <p:animEffect transition="in" filter="fade">
                                      <p:cBhvr>
                                        <p:cTn id="31" dur="1000"/>
                                        <p:tgtEl>
                                          <p:spTgt spid="535"/>
                                        </p:tgtEl>
                                      </p:cBhvr>
                                    </p:animEffect>
                                  </p:childTnLst>
                                </p:cTn>
                              </p:par>
                              <p:par>
                                <p:cTn id="32" presetID="10" presetClass="entr" presetSubtype="0" fill="hold" nodeType="withEffect">
                                  <p:stCondLst>
                                    <p:cond delay="0"/>
                                  </p:stCondLst>
                                  <p:childTnLst>
                                    <p:set>
                                      <p:cBhvr>
                                        <p:cTn id="33" dur="1" fill="hold">
                                          <p:stCondLst>
                                            <p:cond delay="0"/>
                                          </p:stCondLst>
                                        </p:cTn>
                                        <p:tgtEl>
                                          <p:spTgt spid="544"/>
                                        </p:tgtEl>
                                        <p:attrNameLst>
                                          <p:attrName>style.visibility</p:attrName>
                                        </p:attrNameLst>
                                      </p:cBhvr>
                                      <p:to>
                                        <p:strVal val="visible"/>
                                      </p:to>
                                    </p:set>
                                    <p:animEffect transition="in" filter="fade">
                                      <p:cBhvr>
                                        <p:cTn id="34" dur="1000"/>
                                        <p:tgtEl>
                                          <p:spTgt spid="54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6"/>
                                        </p:tgtEl>
                                        <p:attrNameLst>
                                          <p:attrName>style.visibility</p:attrName>
                                        </p:attrNameLst>
                                      </p:cBhvr>
                                      <p:to>
                                        <p:strVal val="visible"/>
                                      </p:to>
                                    </p:set>
                                    <p:animEffect transition="in" filter="fade">
                                      <p:cBhvr>
                                        <p:cTn id="39" dur="1000"/>
                                        <p:tgtEl>
                                          <p:spTgt spid="536"/>
                                        </p:tgtEl>
                                      </p:cBhvr>
                                    </p:animEffect>
                                  </p:childTnLst>
                                </p:cTn>
                              </p:par>
                              <p:par>
                                <p:cTn id="40" presetID="10" presetClass="entr" presetSubtype="0" fill="hold" nodeType="with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1000"/>
                                        <p:tgtEl>
                                          <p:spTgt spid="537"/>
                                        </p:tgtEl>
                                      </p:cBhvr>
                                    </p:animEffect>
                                  </p:childTnLst>
                                </p:cTn>
                              </p:par>
                              <p:par>
                                <p:cTn id="43" presetID="10" presetClass="entr" presetSubtype="0" fill="hold" nodeType="withEffect">
                                  <p:stCondLst>
                                    <p:cond delay="0"/>
                                  </p:stCondLst>
                                  <p:childTnLst>
                                    <p:set>
                                      <p:cBhvr>
                                        <p:cTn id="44" dur="1" fill="hold">
                                          <p:stCondLst>
                                            <p:cond delay="0"/>
                                          </p:stCondLst>
                                        </p:cTn>
                                        <p:tgtEl>
                                          <p:spTgt spid="538"/>
                                        </p:tgtEl>
                                        <p:attrNameLst>
                                          <p:attrName>style.visibility</p:attrName>
                                        </p:attrNameLst>
                                      </p:cBhvr>
                                      <p:to>
                                        <p:strVal val="visible"/>
                                      </p:to>
                                    </p:set>
                                    <p:animEffect transition="in" filter="fade">
                                      <p:cBhvr>
                                        <p:cTn id="45" dur="1000"/>
                                        <p:tgtEl>
                                          <p:spTgt spid="538"/>
                                        </p:tgtEl>
                                      </p:cBhvr>
                                    </p:animEffect>
                                  </p:childTnLst>
                                </p:cTn>
                              </p:par>
                              <p:par>
                                <p:cTn id="46" presetID="10" presetClass="entr" presetSubtype="0" fill="hold" nodeType="withEffect">
                                  <p:stCondLst>
                                    <p:cond delay="0"/>
                                  </p:stCondLst>
                                  <p:childTnLst>
                                    <p:set>
                                      <p:cBhvr>
                                        <p:cTn id="47" dur="1" fill="hold">
                                          <p:stCondLst>
                                            <p:cond delay="0"/>
                                          </p:stCondLst>
                                        </p:cTn>
                                        <p:tgtEl>
                                          <p:spTgt spid="539"/>
                                        </p:tgtEl>
                                        <p:attrNameLst>
                                          <p:attrName>style.visibility</p:attrName>
                                        </p:attrNameLst>
                                      </p:cBhvr>
                                      <p:to>
                                        <p:strVal val="visible"/>
                                      </p:to>
                                    </p:set>
                                    <p:animEffect transition="in" filter="fade">
                                      <p:cBhvr>
                                        <p:cTn id="48" dur="1000"/>
                                        <p:tgtEl>
                                          <p:spTgt spid="539"/>
                                        </p:tgtEl>
                                      </p:cBhvr>
                                    </p:animEffect>
                                  </p:childTnLst>
                                </p:cTn>
                              </p:par>
                              <p:par>
                                <p:cTn id="49" presetID="10" presetClass="entr" presetSubtype="0" fill="hold" nodeType="withEffect">
                                  <p:stCondLst>
                                    <p:cond delay="0"/>
                                  </p:stCondLst>
                                  <p:childTnLst>
                                    <p:set>
                                      <p:cBhvr>
                                        <p:cTn id="50" dur="1" fill="hold">
                                          <p:stCondLst>
                                            <p:cond delay="0"/>
                                          </p:stCondLst>
                                        </p:cTn>
                                        <p:tgtEl>
                                          <p:spTgt spid="540"/>
                                        </p:tgtEl>
                                        <p:attrNameLst>
                                          <p:attrName>style.visibility</p:attrName>
                                        </p:attrNameLst>
                                      </p:cBhvr>
                                      <p:to>
                                        <p:strVal val="visible"/>
                                      </p:to>
                                    </p:set>
                                    <p:animEffect transition="in" filter="fade">
                                      <p:cBhvr>
                                        <p:cTn id="51" dur="1000"/>
                                        <p:tgtEl>
                                          <p:spTgt spid="540"/>
                                        </p:tgtEl>
                                      </p:cBhvr>
                                    </p:animEffect>
                                  </p:childTnLst>
                                </p:cTn>
                              </p:par>
                              <p:par>
                                <p:cTn id="52" presetID="10" presetClass="entr" presetSubtype="0" fill="hold" nodeType="withEffect">
                                  <p:stCondLst>
                                    <p:cond delay="0"/>
                                  </p:stCondLst>
                                  <p:childTnLst>
                                    <p:set>
                                      <p:cBhvr>
                                        <p:cTn id="53" dur="1" fill="hold">
                                          <p:stCondLst>
                                            <p:cond delay="0"/>
                                          </p:stCondLst>
                                        </p:cTn>
                                        <p:tgtEl>
                                          <p:spTgt spid="541"/>
                                        </p:tgtEl>
                                        <p:attrNameLst>
                                          <p:attrName>style.visibility</p:attrName>
                                        </p:attrNameLst>
                                      </p:cBhvr>
                                      <p:to>
                                        <p:strVal val="visible"/>
                                      </p:to>
                                    </p:set>
                                    <p:animEffect transition="in" filter="fade">
                                      <p:cBhvr>
                                        <p:cTn id="54" dur="1000"/>
                                        <p:tgtEl>
                                          <p:spTgt spid="541"/>
                                        </p:tgtEl>
                                      </p:cBhvr>
                                    </p:animEffect>
                                  </p:childTnLst>
                                </p:cTn>
                              </p:par>
                              <p:par>
                                <p:cTn id="55" presetID="10" presetClass="entr" presetSubtype="0" fill="hold" nodeType="withEffect">
                                  <p:stCondLst>
                                    <p:cond delay="0"/>
                                  </p:stCondLst>
                                  <p:childTnLst>
                                    <p:set>
                                      <p:cBhvr>
                                        <p:cTn id="56" dur="1" fill="hold">
                                          <p:stCondLst>
                                            <p:cond delay="0"/>
                                          </p:stCondLst>
                                        </p:cTn>
                                        <p:tgtEl>
                                          <p:spTgt spid="542"/>
                                        </p:tgtEl>
                                        <p:attrNameLst>
                                          <p:attrName>style.visibility</p:attrName>
                                        </p:attrNameLst>
                                      </p:cBhvr>
                                      <p:to>
                                        <p:strVal val="visible"/>
                                      </p:to>
                                    </p:set>
                                    <p:animEffect transition="in" filter="fade">
                                      <p:cBhvr>
                                        <p:cTn id="57" dur="1000"/>
                                        <p:tgtEl>
                                          <p:spTgt spid="542"/>
                                        </p:tgtEl>
                                      </p:cBhvr>
                                    </p:animEffect>
                                  </p:childTnLst>
                                </p:cTn>
                              </p:par>
                              <p:par>
                                <p:cTn id="58" presetID="10" presetClass="entr" presetSubtype="0" fill="hold" nodeType="withEffect">
                                  <p:stCondLst>
                                    <p:cond delay="0"/>
                                  </p:stCondLst>
                                  <p:childTnLst>
                                    <p:set>
                                      <p:cBhvr>
                                        <p:cTn id="59" dur="1" fill="hold">
                                          <p:stCondLst>
                                            <p:cond delay="0"/>
                                          </p:stCondLst>
                                        </p:cTn>
                                        <p:tgtEl>
                                          <p:spTgt spid="543"/>
                                        </p:tgtEl>
                                        <p:attrNameLst>
                                          <p:attrName>style.visibility</p:attrName>
                                        </p:attrNameLst>
                                      </p:cBhvr>
                                      <p:to>
                                        <p:strVal val="visible"/>
                                      </p:to>
                                    </p:set>
                                    <p:animEffect transition="in" filter="fade">
                                      <p:cBhvr>
                                        <p:cTn id="60" dur="1000"/>
                                        <p:tgtEl>
                                          <p:spTgt spid="543"/>
                                        </p:tgtEl>
                                      </p:cBhvr>
                                    </p:animEffect>
                                  </p:childTnLst>
                                </p:cTn>
                              </p:par>
                              <p:par>
                                <p:cTn id="61" presetID="10" presetClass="entr" presetSubtype="0" fill="hold" nodeType="withEffect">
                                  <p:stCondLst>
                                    <p:cond delay="0"/>
                                  </p:stCondLst>
                                  <p:childTnLst>
                                    <p:set>
                                      <p:cBhvr>
                                        <p:cTn id="62" dur="1" fill="hold">
                                          <p:stCondLst>
                                            <p:cond delay="0"/>
                                          </p:stCondLst>
                                        </p:cTn>
                                        <p:tgtEl>
                                          <p:spTgt spid="558"/>
                                        </p:tgtEl>
                                        <p:attrNameLst>
                                          <p:attrName>style.visibility</p:attrName>
                                        </p:attrNameLst>
                                      </p:cBhvr>
                                      <p:to>
                                        <p:strVal val="visible"/>
                                      </p:to>
                                    </p:set>
                                    <p:animEffect transition="in" filter="fade">
                                      <p:cBhvr>
                                        <p:cTn id="63" dur="1000"/>
                                        <p:tgtEl>
                                          <p:spTgt spid="55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45"/>
                                        </p:tgtEl>
                                        <p:attrNameLst>
                                          <p:attrName>style.visibility</p:attrName>
                                        </p:attrNameLst>
                                      </p:cBhvr>
                                      <p:to>
                                        <p:strVal val="visible"/>
                                      </p:to>
                                    </p:set>
                                    <p:animEffect transition="in" filter="fade">
                                      <p:cBhvr>
                                        <p:cTn id="68" dur="1000"/>
                                        <p:tgtEl>
                                          <p:spTgt spid="545"/>
                                        </p:tgtEl>
                                      </p:cBhvr>
                                    </p:animEffect>
                                  </p:childTnLst>
                                </p:cTn>
                              </p:par>
                              <p:par>
                                <p:cTn id="69" presetID="10" presetClass="entr" presetSubtype="0" fill="hold" nodeType="withEffect">
                                  <p:stCondLst>
                                    <p:cond delay="0"/>
                                  </p:stCondLst>
                                  <p:childTnLst>
                                    <p:set>
                                      <p:cBhvr>
                                        <p:cTn id="70" dur="1" fill="hold">
                                          <p:stCondLst>
                                            <p:cond delay="0"/>
                                          </p:stCondLst>
                                        </p:cTn>
                                        <p:tgtEl>
                                          <p:spTgt spid="546"/>
                                        </p:tgtEl>
                                        <p:attrNameLst>
                                          <p:attrName>style.visibility</p:attrName>
                                        </p:attrNameLst>
                                      </p:cBhvr>
                                      <p:to>
                                        <p:strVal val="visible"/>
                                      </p:to>
                                    </p:set>
                                    <p:animEffect transition="in" filter="fade">
                                      <p:cBhvr>
                                        <p:cTn id="71" dur="1000"/>
                                        <p:tgtEl>
                                          <p:spTgt spid="546"/>
                                        </p:tgtEl>
                                      </p:cBhvr>
                                    </p:animEffect>
                                  </p:childTnLst>
                                </p:cTn>
                              </p:par>
                              <p:par>
                                <p:cTn id="72" presetID="10" presetClass="entr" presetSubtype="0" fill="hold" nodeType="withEffect">
                                  <p:stCondLst>
                                    <p:cond delay="0"/>
                                  </p:stCondLst>
                                  <p:childTnLst>
                                    <p:set>
                                      <p:cBhvr>
                                        <p:cTn id="73" dur="1" fill="hold">
                                          <p:stCondLst>
                                            <p:cond delay="0"/>
                                          </p:stCondLst>
                                        </p:cTn>
                                        <p:tgtEl>
                                          <p:spTgt spid="547"/>
                                        </p:tgtEl>
                                        <p:attrNameLst>
                                          <p:attrName>style.visibility</p:attrName>
                                        </p:attrNameLst>
                                      </p:cBhvr>
                                      <p:to>
                                        <p:strVal val="visible"/>
                                      </p:to>
                                    </p:set>
                                    <p:animEffect transition="in" filter="fade">
                                      <p:cBhvr>
                                        <p:cTn id="74" dur="1000"/>
                                        <p:tgtEl>
                                          <p:spTgt spid="547"/>
                                        </p:tgtEl>
                                      </p:cBhvr>
                                    </p:animEffect>
                                  </p:childTnLst>
                                </p:cTn>
                              </p:par>
                              <p:par>
                                <p:cTn id="75" presetID="10" presetClass="entr" presetSubtype="0" fill="hold" nodeType="withEffect">
                                  <p:stCondLst>
                                    <p:cond delay="0"/>
                                  </p:stCondLst>
                                  <p:childTnLst>
                                    <p:set>
                                      <p:cBhvr>
                                        <p:cTn id="76" dur="1" fill="hold">
                                          <p:stCondLst>
                                            <p:cond delay="0"/>
                                          </p:stCondLst>
                                        </p:cTn>
                                        <p:tgtEl>
                                          <p:spTgt spid="548"/>
                                        </p:tgtEl>
                                        <p:attrNameLst>
                                          <p:attrName>style.visibility</p:attrName>
                                        </p:attrNameLst>
                                      </p:cBhvr>
                                      <p:to>
                                        <p:strVal val="visible"/>
                                      </p:to>
                                    </p:set>
                                    <p:animEffect transition="in" filter="fade">
                                      <p:cBhvr>
                                        <p:cTn id="77" dur="1000"/>
                                        <p:tgtEl>
                                          <p:spTgt spid="548"/>
                                        </p:tgtEl>
                                      </p:cBhvr>
                                    </p:animEffect>
                                  </p:childTnLst>
                                </p:cTn>
                              </p:par>
                              <p:par>
                                <p:cTn id="78" presetID="10" presetClass="entr" presetSubtype="0" fill="hold" nodeType="withEffect">
                                  <p:stCondLst>
                                    <p:cond delay="0"/>
                                  </p:stCondLst>
                                  <p:childTnLst>
                                    <p:set>
                                      <p:cBhvr>
                                        <p:cTn id="79" dur="1" fill="hold">
                                          <p:stCondLst>
                                            <p:cond delay="0"/>
                                          </p:stCondLst>
                                        </p:cTn>
                                        <p:tgtEl>
                                          <p:spTgt spid="549"/>
                                        </p:tgtEl>
                                        <p:attrNameLst>
                                          <p:attrName>style.visibility</p:attrName>
                                        </p:attrNameLst>
                                      </p:cBhvr>
                                      <p:to>
                                        <p:strVal val="visible"/>
                                      </p:to>
                                    </p:set>
                                    <p:animEffect transition="in" filter="fade">
                                      <p:cBhvr>
                                        <p:cTn id="80" dur="1000"/>
                                        <p:tgtEl>
                                          <p:spTgt spid="549"/>
                                        </p:tgtEl>
                                      </p:cBhvr>
                                    </p:animEffect>
                                  </p:childTnLst>
                                </p:cTn>
                              </p:par>
                              <p:par>
                                <p:cTn id="81" presetID="10" presetClass="entr" presetSubtype="0" fill="hold" nodeType="withEffect">
                                  <p:stCondLst>
                                    <p:cond delay="0"/>
                                  </p:stCondLst>
                                  <p:childTnLst>
                                    <p:set>
                                      <p:cBhvr>
                                        <p:cTn id="82" dur="1" fill="hold">
                                          <p:stCondLst>
                                            <p:cond delay="0"/>
                                          </p:stCondLst>
                                        </p:cTn>
                                        <p:tgtEl>
                                          <p:spTgt spid="550"/>
                                        </p:tgtEl>
                                        <p:attrNameLst>
                                          <p:attrName>style.visibility</p:attrName>
                                        </p:attrNameLst>
                                      </p:cBhvr>
                                      <p:to>
                                        <p:strVal val="visible"/>
                                      </p:to>
                                    </p:set>
                                    <p:animEffect transition="in" filter="fade">
                                      <p:cBhvr>
                                        <p:cTn id="83" dur="1000"/>
                                        <p:tgtEl>
                                          <p:spTgt spid="550"/>
                                        </p:tgtEl>
                                      </p:cBhvr>
                                    </p:animEffect>
                                  </p:childTnLst>
                                </p:cTn>
                              </p:par>
                              <p:par>
                                <p:cTn id="84" presetID="10" presetClass="entr" presetSubtype="0" fill="hold" nodeType="withEffect">
                                  <p:stCondLst>
                                    <p:cond delay="0"/>
                                  </p:stCondLst>
                                  <p:childTnLst>
                                    <p:set>
                                      <p:cBhvr>
                                        <p:cTn id="85" dur="1" fill="hold">
                                          <p:stCondLst>
                                            <p:cond delay="0"/>
                                          </p:stCondLst>
                                        </p:cTn>
                                        <p:tgtEl>
                                          <p:spTgt spid="551"/>
                                        </p:tgtEl>
                                        <p:attrNameLst>
                                          <p:attrName>style.visibility</p:attrName>
                                        </p:attrNameLst>
                                      </p:cBhvr>
                                      <p:to>
                                        <p:strVal val="visible"/>
                                      </p:to>
                                    </p:set>
                                    <p:animEffect transition="in" filter="fade">
                                      <p:cBhvr>
                                        <p:cTn id="86" dur="1000"/>
                                        <p:tgtEl>
                                          <p:spTgt spid="551"/>
                                        </p:tgtEl>
                                      </p:cBhvr>
                                    </p:animEffect>
                                  </p:childTnLst>
                                </p:cTn>
                              </p:par>
                              <p:par>
                                <p:cTn id="87" presetID="10" presetClass="entr" presetSubtype="0" fill="hold" nodeType="withEffect">
                                  <p:stCondLst>
                                    <p:cond delay="0"/>
                                  </p:stCondLst>
                                  <p:childTnLst>
                                    <p:set>
                                      <p:cBhvr>
                                        <p:cTn id="88" dur="1" fill="hold">
                                          <p:stCondLst>
                                            <p:cond delay="0"/>
                                          </p:stCondLst>
                                        </p:cTn>
                                        <p:tgtEl>
                                          <p:spTgt spid="552"/>
                                        </p:tgtEl>
                                        <p:attrNameLst>
                                          <p:attrName>style.visibility</p:attrName>
                                        </p:attrNameLst>
                                      </p:cBhvr>
                                      <p:to>
                                        <p:strVal val="visible"/>
                                      </p:to>
                                    </p:set>
                                    <p:animEffect transition="in" filter="fade">
                                      <p:cBhvr>
                                        <p:cTn id="89" dur="1000"/>
                                        <p:tgtEl>
                                          <p:spTgt spid="552"/>
                                        </p:tgtEl>
                                      </p:cBhvr>
                                    </p:animEffect>
                                  </p:childTnLst>
                                </p:cTn>
                              </p:par>
                              <p:par>
                                <p:cTn id="90" presetID="10" presetClass="entr" presetSubtype="0" fill="hold" nodeType="withEffect">
                                  <p:stCondLst>
                                    <p:cond delay="0"/>
                                  </p:stCondLst>
                                  <p:childTnLst>
                                    <p:set>
                                      <p:cBhvr>
                                        <p:cTn id="91" dur="1" fill="hold">
                                          <p:stCondLst>
                                            <p:cond delay="0"/>
                                          </p:stCondLst>
                                        </p:cTn>
                                        <p:tgtEl>
                                          <p:spTgt spid="553"/>
                                        </p:tgtEl>
                                        <p:attrNameLst>
                                          <p:attrName>style.visibility</p:attrName>
                                        </p:attrNameLst>
                                      </p:cBhvr>
                                      <p:to>
                                        <p:strVal val="visible"/>
                                      </p:to>
                                    </p:set>
                                    <p:animEffect transition="in" filter="fade">
                                      <p:cBhvr>
                                        <p:cTn id="92" dur="1000"/>
                                        <p:tgtEl>
                                          <p:spTgt spid="553"/>
                                        </p:tgtEl>
                                      </p:cBhvr>
                                    </p:animEffect>
                                  </p:childTnLst>
                                </p:cTn>
                              </p:par>
                              <p:par>
                                <p:cTn id="93" presetID="10" presetClass="entr" presetSubtype="0" fill="hold" nodeType="withEffect">
                                  <p:stCondLst>
                                    <p:cond delay="0"/>
                                  </p:stCondLst>
                                  <p:childTnLst>
                                    <p:set>
                                      <p:cBhvr>
                                        <p:cTn id="94" dur="1" fill="hold">
                                          <p:stCondLst>
                                            <p:cond delay="0"/>
                                          </p:stCondLst>
                                        </p:cTn>
                                        <p:tgtEl>
                                          <p:spTgt spid="554"/>
                                        </p:tgtEl>
                                        <p:attrNameLst>
                                          <p:attrName>style.visibility</p:attrName>
                                        </p:attrNameLst>
                                      </p:cBhvr>
                                      <p:to>
                                        <p:strVal val="visible"/>
                                      </p:to>
                                    </p:set>
                                    <p:animEffect transition="in" filter="fade">
                                      <p:cBhvr>
                                        <p:cTn id="95" dur="1000"/>
                                        <p:tgtEl>
                                          <p:spTgt spid="554"/>
                                        </p:tgtEl>
                                      </p:cBhvr>
                                    </p:animEffect>
                                  </p:childTnLst>
                                </p:cTn>
                              </p:par>
                              <p:par>
                                <p:cTn id="96" presetID="10" presetClass="entr" presetSubtype="0" fill="hold" nodeType="withEffect">
                                  <p:stCondLst>
                                    <p:cond delay="0"/>
                                  </p:stCondLst>
                                  <p:childTnLst>
                                    <p:set>
                                      <p:cBhvr>
                                        <p:cTn id="97" dur="1" fill="hold">
                                          <p:stCondLst>
                                            <p:cond delay="0"/>
                                          </p:stCondLst>
                                        </p:cTn>
                                        <p:tgtEl>
                                          <p:spTgt spid="555"/>
                                        </p:tgtEl>
                                        <p:attrNameLst>
                                          <p:attrName>style.visibility</p:attrName>
                                        </p:attrNameLst>
                                      </p:cBhvr>
                                      <p:to>
                                        <p:strVal val="visible"/>
                                      </p:to>
                                    </p:set>
                                    <p:animEffect transition="in" filter="fade">
                                      <p:cBhvr>
                                        <p:cTn id="98" dur="1000"/>
                                        <p:tgtEl>
                                          <p:spTgt spid="555"/>
                                        </p:tgtEl>
                                      </p:cBhvr>
                                    </p:animEffect>
                                  </p:childTnLst>
                                </p:cTn>
                              </p:par>
                              <p:par>
                                <p:cTn id="99" presetID="10" presetClass="entr" presetSubtype="0" fill="hold" nodeType="withEffect">
                                  <p:stCondLst>
                                    <p:cond delay="0"/>
                                  </p:stCondLst>
                                  <p:childTnLst>
                                    <p:set>
                                      <p:cBhvr>
                                        <p:cTn id="100" dur="1" fill="hold">
                                          <p:stCondLst>
                                            <p:cond delay="0"/>
                                          </p:stCondLst>
                                        </p:cTn>
                                        <p:tgtEl>
                                          <p:spTgt spid="556"/>
                                        </p:tgtEl>
                                        <p:attrNameLst>
                                          <p:attrName>style.visibility</p:attrName>
                                        </p:attrNameLst>
                                      </p:cBhvr>
                                      <p:to>
                                        <p:strVal val="visible"/>
                                      </p:to>
                                    </p:set>
                                    <p:animEffect transition="in" filter="fade">
                                      <p:cBhvr>
                                        <p:cTn id="101" dur="1000"/>
                                        <p:tgtEl>
                                          <p:spTgt spid="556"/>
                                        </p:tgtEl>
                                      </p:cBhvr>
                                    </p:animEffect>
                                  </p:childTnLst>
                                </p:cTn>
                              </p:par>
                              <p:par>
                                <p:cTn id="102" presetID="10" presetClass="entr" presetSubtype="0" fill="hold" nodeType="withEffect">
                                  <p:stCondLst>
                                    <p:cond delay="0"/>
                                  </p:stCondLst>
                                  <p:childTnLst>
                                    <p:set>
                                      <p:cBhvr>
                                        <p:cTn id="103" dur="1" fill="hold">
                                          <p:stCondLst>
                                            <p:cond delay="0"/>
                                          </p:stCondLst>
                                        </p:cTn>
                                        <p:tgtEl>
                                          <p:spTgt spid="557"/>
                                        </p:tgtEl>
                                        <p:attrNameLst>
                                          <p:attrName>style.visibility</p:attrName>
                                        </p:attrNameLst>
                                      </p:cBhvr>
                                      <p:to>
                                        <p:strVal val="visible"/>
                                      </p:to>
                                    </p:set>
                                    <p:animEffect transition="in" filter="fade">
                                      <p:cBhvr>
                                        <p:cTn id="104" dur="1000"/>
                                        <p:tgtEl>
                                          <p:spTgt spid="557"/>
                                        </p:tgtEl>
                                      </p:cBhvr>
                                    </p:animEffect>
                                  </p:childTnLst>
                                </p:cTn>
                              </p:par>
                              <p:par>
                                <p:cTn id="105" presetID="10" presetClass="entr" presetSubtype="0" fill="hold" nodeType="withEffect">
                                  <p:stCondLst>
                                    <p:cond delay="0"/>
                                  </p:stCondLst>
                                  <p:childTnLst>
                                    <p:set>
                                      <p:cBhvr>
                                        <p:cTn id="106" dur="1" fill="hold">
                                          <p:stCondLst>
                                            <p:cond delay="0"/>
                                          </p:stCondLst>
                                        </p:cTn>
                                        <p:tgtEl>
                                          <p:spTgt spid="559"/>
                                        </p:tgtEl>
                                        <p:attrNameLst>
                                          <p:attrName>style.visibility</p:attrName>
                                        </p:attrNameLst>
                                      </p:cBhvr>
                                      <p:to>
                                        <p:strVal val="visible"/>
                                      </p:to>
                                    </p:set>
                                    <p:animEffect transition="in" filter="fade">
                                      <p:cBhvr>
                                        <p:cTn id="107" dur="1000"/>
                                        <p:tgtEl>
                                          <p:spTgt spid="55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60"/>
                                        </p:tgtEl>
                                        <p:attrNameLst>
                                          <p:attrName>style.visibility</p:attrName>
                                        </p:attrNameLst>
                                      </p:cBhvr>
                                      <p:to>
                                        <p:strVal val="visible"/>
                                      </p:to>
                                    </p:set>
                                    <p:animEffect transition="in" filter="fade">
                                      <p:cBhvr>
                                        <p:cTn id="112" dur="1000"/>
                                        <p:tgtEl>
                                          <p:spTgt spid="560"/>
                                        </p:tgtEl>
                                      </p:cBhvr>
                                    </p:animEffect>
                                  </p:childTnLst>
                                </p:cTn>
                              </p:par>
                              <p:par>
                                <p:cTn id="113" presetID="10" presetClass="entr" presetSubtype="0" fill="hold" nodeType="withEffect">
                                  <p:stCondLst>
                                    <p:cond delay="0"/>
                                  </p:stCondLst>
                                  <p:childTnLst>
                                    <p:set>
                                      <p:cBhvr>
                                        <p:cTn id="114" dur="1" fill="hold">
                                          <p:stCondLst>
                                            <p:cond delay="0"/>
                                          </p:stCondLst>
                                        </p:cTn>
                                        <p:tgtEl>
                                          <p:spTgt spid="561"/>
                                        </p:tgtEl>
                                        <p:attrNameLst>
                                          <p:attrName>style.visibility</p:attrName>
                                        </p:attrNameLst>
                                      </p:cBhvr>
                                      <p:to>
                                        <p:strVal val="visible"/>
                                      </p:to>
                                    </p:set>
                                    <p:animEffect transition="in" filter="fade">
                                      <p:cBhvr>
                                        <p:cTn id="115" dur="1000"/>
                                        <p:tgtEl>
                                          <p:spTgt spid="561"/>
                                        </p:tgtEl>
                                      </p:cBhvr>
                                    </p:animEffect>
                                  </p:childTnLst>
                                </p:cTn>
                              </p:par>
                              <p:par>
                                <p:cTn id="116" presetID="10" presetClass="entr" presetSubtype="0" fill="hold" nodeType="withEffect">
                                  <p:stCondLst>
                                    <p:cond delay="0"/>
                                  </p:stCondLst>
                                  <p:childTnLst>
                                    <p:set>
                                      <p:cBhvr>
                                        <p:cTn id="117" dur="1" fill="hold">
                                          <p:stCondLst>
                                            <p:cond delay="0"/>
                                          </p:stCondLst>
                                        </p:cTn>
                                        <p:tgtEl>
                                          <p:spTgt spid="562"/>
                                        </p:tgtEl>
                                        <p:attrNameLst>
                                          <p:attrName>style.visibility</p:attrName>
                                        </p:attrNameLst>
                                      </p:cBhvr>
                                      <p:to>
                                        <p:strVal val="visible"/>
                                      </p:to>
                                    </p:set>
                                    <p:animEffect transition="in" filter="fade">
                                      <p:cBhvr>
                                        <p:cTn id="118" dur="1000"/>
                                        <p:tgtEl>
                                          <p:spTgt spid="562"/>
                                        </p:tgtEl>
                                      </p:cBhvr>
                                    </p:animEffect>
                                  </p:childTnLst>
                                </p:cTn>
                              </p:par>
                              <p:par>
                                <p:cTn id="119" presetID="10" presetClass="entr" presetSubtype="0" fill="hold" nodeType="withEffect">
                                  <p:stCondLst>
                                    <p:cond delay="0"/>
                                  </p:stCondLst>
                                  <p:childTnLst>
                                    <p:set>
                                      <p:cBhvr>
                                        <p:cTn id="120" dur="1" fill="hold">
                                          <p:stCondLst>
                                            <p:cond delay="0"/>
                                          </p:stCondLst>
                                        </p:cTn>
                                        <p:tgtEl>
                                          <p:spTgt spid="563"/>
                                        </p:tgtEl>
                                        <p:attrNameLst>
                                          <p:attrName>style.visibility</p:attrName>
                                        </p:attrNameLst>
                                      </p:cBhvr>
                                      <p:to>
                                        <p:strVal val="visible"/>
                                      </p:to>
                                    </p:set>
                                    <p:animEffect transition="in" filter="fade">
                                      <p:cBhvr>
                                        <p:cTn id="121" dur="1000"/>
                                        <p:tgtEl>
                                          <p:spTgt spid="563"/>
                                        </p:tgtEl>
                                      </p:cBhvr>
                                    </p:animEffect>
                                  </p:childTnLst>
                                </p:cTn>
                              </p:par>
                              <p:par>
                                <p:cTn id="122" presetID="10" presetClass="entr" presetSubtype="0" fill="hold" nodeType="withEffect">
                                  <p:stCondLst>
                                    <p:cond delay="0"/>
                                  </p:stCondLst>
                                  <p:childTnLst>
                                    <p:set>
                                      <p:cBhvr>
                                        <p:cTn id="123" dur="1" fill="hold">
                                          <p:stCondLst>
                                            <p:cond delay="0"/>
                                          </p:stCondLst>
                                        </p:cTn>
                                        <p:tgtEl>
                                          <p:spTgt spid="564"/>
                                        </p:tgtEl>
                                        <p:attrNameLst>
                                          <p:attrName>style.visibility</p:attrName>
                                        </p:attrNameLst>
                                      </p:cBhvr>
                                      <p:to>
                                        <p:strVal val="visible"/>
                                      </p:to>
                                    </p:set>
                                    <p:animEffect transition="in" filter="fade">
                                      <p:cBhvr>
                                        <p:cTn id="124" dur="1000"/>
                                        <p:tgtEl>
                                          <p:spTgt spid="564"/>
                                        </p:tgtEl>
                                      </p:cBhvr>
                                    </p:animEffect>
                                  </p:childTnLst>
                                </p:cTn>
                              </p:par>
                              <p:par>
                                <p:cTn id="125" presetID="10" presetClass="entr" presetSubtype="0" fill="hold" nodeType="withEffect">
                                  <p:stCondLst>
                                    <p:cond delay="0"/>
                                  </p:stCondLst>
                                  <p:childTnLst>
                                    <p:set>
                                      <p:cBhvr>
                                        <p:cTn id="126" dur="1" fill="hold">
                                          <p:stCondLst>
                                            <p:cond delay="0"/>
                                          </p:stCondLst>
                                        </p:cTn>
                                        <p:tgtEl>
                                          <p:spTgt spid="565"/>
                                        </p:tgtEl>
                                        <p:attrNameLst>
                                          <p:attrName>style.visibility</p:attrName>
                                        </p:attrNameLst>
                                      </p:cBhvr>
                                      <p:to>
                                        <p:strVal val="visible"/>
                                      </p:to>
                                    </p:set>
                                    <p:animEffect transition="in" filter="fade">
                                      <p:cBhvr>
                                        <p:cTn id="127" dur="1000"/>
                                        <p:tgtEl>
                                          <p:spTgt spid="565"/>
                                        </p:tgtEl>
                                      </p:cBhvr>
                                    </p:animEffect>
                                  </p:childTnLst>
                                </p:cTn>
                              </p:par>
                              <p:par>
                                <p:cTn id="128" presetID="10" presetClass="entr" presetSubtype="0" fill="hold" nodeType="withEffect">
                                  <p:stCondLst>
                                    <p:cond delay="0"/>
                                  </p:stCondLst>
                                  <p:childTnLst>
                                    <p:set>
                                      <p:cBhvr>
                                        <p:cTn id="129" dur="1" fill="hold">
                                          <p:stCondLst>
                                            <p:cond delay="0"/>
                                          </p:stCondLst>
                                        </p:cTn>
                                        <p:tgtEl>
                                          <p:spTgt spid="566"/>
                                        </p:tgtEl>
                                        <p:attrNameLst>
                                          <p:attrName>style.visibility</p:attrName>
                                        </p:attrNameLst>
                                      </p:cBhvr>
                                      <p:to>
                                        <p:strVal val="visible"/>
                                      </p:to>
                                    </p:set>
                                    <p:animEffect transition="in" filter="fade">
                                      <p:cBhvr>
                                        <p:cTn id="130" dur="1000"/>
                                        <p:tgtEl>
                                          <p:spTgt spid="566"/>
                                        </p:tgtEl>
                                      </p:cBhvr>
                                    </p:animEffect>
                                  </p:childTnLst>
                                </p:cTn>
                              </p:par>
                              <p:par>
                                <p:cTn id="131" presetID="10" presetClass="entr" presetSubtype="0" fill="hold" nodeType="withEffect">
                                  <p:stCondLst>
                                    <p:cond delay="0"/>
                                  </p:stCondLst>
                                  <p:childTnLst>
                                    <p:set>
                                      <p:cBhvr>
                                        <p:cTn id="132" dur="1" fill="hold">
                                          <p:stCondLst>
                                            <p:cond delay="0"/>
                                          </p:stCondLst>
                                        </p:cTn>
                                        <p:tgtEl>
                                          <p:spTgt spid="567"/>
                                        </p:tgtEl>
                                        <p:attrNameLst>
                                          <p:attrName>style.visibility</p:attrName>
                                        </p:attrNameLst>
                                      </p:cBhvr>
                                      <p:to>
                                        <p:strVal val="visible"/>
                                      </p:to>
                                    </p:set>
                                    <p:animEffect transition="in" filter="fade">
                                      <p:cBhvr>
                                        <p:cTn id="133" dur="1000"/>
                                        <p:tgtEl>
                                          <p:spTgt spid="567"/>
                                        </p:tgtEl>
                                      </p:cBhvr>
                                    </p:animEffect>
                                  </p:childTnLst>
                                </p:cTn>
                              </p:par>
                              <p:par>
                                <p:cTn id="134" presetID="10" presetClass="entr" presetSubtype="0" fill="hold" nodeType="withEffect">
                                  <p:stCondLst>
                                    <p:cond delay="0"/>
                                  </p:stCondLst>
                                  <p:childTnLst>
                                    <p:set>
                                      <p:cBhvr>
                                        <p:cTn id="135" dur="1" fill="hold">
                                          <p:stCondLst>
                                            <p:cond delay="0"/>
                                          </p:stCondLst>
                                        </p:cTn>
                                        <p:tgtEl>
                                          <p:spTgt spid="568"/>
                                        </p:tgtEl>
                                        <p:attrNameLst>
                                          <p:attrName>style.visibility</p:attrName>
                                        </p:attrNameLst>
                                      </p:cBhvr>
                                      <p:to>
                                        <p:strVal val="visible"/>
                                      </p:to>
                                    </p:set>
                                    <p:animEffect transition="in" filter="fade">
                                      <p:cBhvr>
                                        <p:cTn id="136" dur="1000"/>
                                        <p:tgtEl>
                                          <p:spTgt spid="568"/>
                                        </p:tgtEl>
                                      </p:cBhvr>
                                    </p:animEffect>
                                  </p:childTnLst>
                                </p:cTn>
                              </p:par>
                              <p:par>
                                <p:cTn id="137" presetID="10" presetClass="entr" presetSubtype="0" fill="hold" nodeType="withEffect">
                                  <p:stCondLst>
                                    <p:cond delay="0"/>
                                  </p:stCondLst>
                                  <p:childTnLst>
                                    <p:set>
                                      <p:cBhvr>
                                        <p:cTn id="138" dur="1" fill="hold">
                                          <p:stCondLst>
                                            <p:cond delay="0"/>
                                          </p:stCondLst>
                                        </p:cTn>
                                        <p:tgtEl>
                                          <p:spTgt spid="569"/>
                                        </p:tgtEl>
                                        <p:attrNameLst>
                                          <p:attrName>style.visibility</p:attrName>
                                        </p:attrNameLst>
                                      </p:cBhvr>
                                      <p:to>
                                        <p:strVal val="visible"/>
                                      </p:to>
                                    </p:set>
                                    <p:animEffect transition="in" filter="fade">
                                      <p:cBhvr>
                                        <p:cTn id="139" dur="1000"/>
                                        <p:tgtEl>
                                          <p:spTgt spid="569"/>
                                        </p:tgtEl>
                                      </p:cBhvr>
                                    </p:animEffect>
                                  </p:childTnLst>
                                </p:cTn>
                              </p:par>
                              <p:par>
                                <p:cTn id="140" presetID="10" presetClass="entr" presetSubtype="0" fill="hold" nodeType="withEffect">
                                  <p:stCondLst>
                                    <p:cond delay="0"/>
                                  </p:stCondLst>
                                  <p:childTnLst>
                                    <p:set>
                                      <p:cBhvr>
                                        <p:cTn id="141" dur="1" fill="hold">
                                          <p:stCondLst>
                                            <p:cond delay="0"/>
                                          </p:stCondLst>
                                        </p:cTn>
                                        <p:tgtEl>
                                          <p:spTgt spid="570"/>
                                        </p:tgtEl>
                                        <p:attrNameLst>
                                          <p:attrName>style.visibility</p:attrName>
                                        </p:attrNameLst>
                                      </p:cBhvr>
                                      <p:to>
                                        <p:strVal val="visible"/>
                                      </p:to>
                                    </p:set>
                                    <p:animEffect transition="in" filter="fade">
                                      <p:cBhvr>
                                        <p:cTn id="142" dur="1000"/>
                                        <p:tgtEl>
                                          <p:spTgt spid="570"/>
                                        </p:tgtEl>
                                      </p:cBhvr>
                                    </p:animEffect>
                                  </p:childTnLst>
                                </p:cTn>
                              </p:par>
                              <p:par>
                                <p:cTn id="143" presetID="10" presetClass="entr" presetSubtype="0" fill="hold" nodeType="withEffect">
                                  <p:stCondLst>
                                    <p:cond delay="0"/>
                                  </p:stCondLst>
                                  <p:childTnLst>
                                    <p:set>
                                      <p:cBhvr>
                                        <p:cTn id="144" dur="1" fill="hold">
                                          <p:stCondLst>
                                            <p:cond delay="0"/>
                                          </p:stCondLst>
                                        </p:cTn>
                                        <p:tgtEl>
                                          <p:spTgt spid="571"/>
                                        </p:tgtEl>
                                        <p:attrNameLst>
                                          <p:attrName>style.visibility</p:attrName>
                                        </p:attrNameLst>
                                      </p:cBhvr>
                                      <p:to>
                                        <p:strVal val="visible"/>
                                      </p:to>
                                    </p:set>
                                    <p:animEffect transition="in" filter="fade">
                                      <p:cBhvr>
                                        <p:cTn id="145" dur="1000"/>
                                        <p:tgtEl>
                                          <p:spTgt spid="571"/>
                                        </p:tgtEl>
                                      </p:cBhvr>
                                    </p:animEffect>
                                  </p:childTnLst>
                                </p:cTn>
                              </p:par>
                              <p:par>
                                <p:cTn id="146" presetID="10" presetClass="entr" presetSubtype="0" fill="hold" nodeType="withEffect">
                                  <p:stCondLst>
                                    <p:cond delay="0"/>
                                  </p:stCondLst>
                                  <p:childTnLst>
                                    <p:set>
                                      <p:cBhvr>
                                        <p:cTn id="147" dur="1" fill="hold">
                                          <p:stCondLst>
                                            <p:cond delay="0"/>
                                          </p:stCondLst>
                                        </p:cTn>
                                        <p:tgtEl>
                                          <p:spTgt spid="572"/>
                                        </p:tgtEl>
                                        <p:attrNameLst>
                                          <p:attrName>style.visibility</p:attrName>
                                        </p:attrNameLst>
                                      </p:cBhvr>
                                      <p:to>
                                        <p:strVal val="visible"/>
                                      </p:to>
                                    </p:set>
                                    <p:animEffect transition="in" filter="fade">
                                      <p:cBhvr>
                                        <p:cTn id="148" dur="1000"/>
                                        <p:tgtEl>
                                          <p:spTgt spid="572"/>
                                        </p:tgtEl>
                                      </p:cBhvr>
                                    </p:animEffect>
                                  </p:childTnLst>
                                </p:cTn>
                              </p:par>
                              <p:par>
                                <p:cTn id="149" presetID="10" presetClass="entr" presetSubtype="0" fill="hold" nodeType="withEffect">
                                  <p:stCondLst>
                                    <p:cond delay="0"/>
                                  </p:stCondLst>
                                  <p:childTnLst>
                                    <p:set>
                                      <p:cBhvr>
                                        <p:cTn id="150" dur="1" fill="hold">
                                          <p:stCondLst>
                                            <p:cond delay="0"/>
                                          </p:stCondLst>
                                        </p:cTn>
                                        <p:tgtEl>
                                          <p:spTgt spid="573"/>
                                        </p:tgtEl>
                                        <p:attrNameLst>
                                          <p:attrName>style.visibility</p:attrName>
                                        </p:attrNameLst>
                                      </p:cBhvr>
                                      <p:to>
                                        <p:strVal val="visible"/>
                                      </p:to>
                                    </p:set>
                                    <p:animEffect transition="in" filter="fade">
                                      <p:cBhvr>
                                        <p:cTn id="151" dur="1000"/>
                                        <p:tgtEl>
                                          <p:spTgt spid="573"/>
                                        </p:tgtEl>
                                      </p:cBhvr>
                                    </p:animEffect>
                                  </p:childTnLst>
                                </p:cTn>
                              </p:par>
                              <p:par>
                                <p:cTn id="152" presetID="10" presetClass="entr" presetSubtype="0" fill="hold" nodeType="withEffect">
                                  <p:stCondLst>
                                    <p:cond delay="0"/>
                                  </p:stCondLst>
                                  <p:childTnLst>
                                    <p:set>
                                      <p:cBhvr>
                                        <p:cTn id="153" dur="1" fill="hold">
                                          <p:stCondLst>
                                            <p:cond delay="0"/>
                                          </p:stCondLst>
                                        </p:cTn>
                                        <p:tgtEl>
                                          <p:spTgt spid="578"/>
                                        </p:tgtEl>
                                        <p:attrNameLst>
                                          <p:attrName>style.visibility</p:attrName>
                                        </p:attrNameLst>
                                      </p:cBhvr>
                                      <p:to>
                                        <p:strVal val="visible"/>
                                      </p:to>
                                    </p:set>
                                    <p:animEffect transition="in" filter="fade">
                                      <p:cBhvr>
                                        <p:cTn id="154" dur="1000"/>
                                        <p:tgtEl>
                                          <p:spTgt spid="578"/>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520"/>
                                        </p:tgtEl>
                                        <p:attrNameLst>
                                          <p:attrName>style.visibility</p:attrName>
                                        </p:attrNameLst>
                                      </p:cBhvr>
                                      <p:to>
                                        <p:strVal val="visible"/>
                                      </p:to>
                                    </p:set>
                                    <p:animEffect transition="in" filter="fade">
                                      <p:cBhvr>
                                        <p:cTn id="159" dur="1000"/>
                                        <p:tgtEl>
                                          <p:spTgt spid="520"/>
                                        </p:tgtEl>
                                      </p:cBhvr>
                                    </p:animEffect>
                                  </p:childTnLst>
                                </p:cTn>
                              </p:par>
                              <p:par>
                                <p:cTn id="160" presetID="10" presetClass="entr" presetSubtype="0" fill="hold" nodeType="withEffect">
                                  <p:stCondLst>
                                    <p:cond delay="0"/>
                                  </p:stCondLst>
                                  <p:childTnLst>
                                    <p:set>
                                      <p:cBhvr>
                                        <p:cTn id="161" dur="1" fill="hold">
                                          <p:stCondLst>
                                            <p:cond delay="0"/>
                                          </p:stCondLst>
                                        </p:cTn>
                                        <p:tgtEl>
                                          <p:spTgt spid="574"/>
                                        </p:tgtEl>
                                        <p:attrNameLst>
                                          <p:attrName>style.visibility</p:attrName>
                                        </p:attrNameLst>
                                      </p:cBhvr>
                                      <p:to>
                                        <p:strVal val="visible"/>
                                      </p:to>
                                    </p:set>
                                    <p:animEffect transition="in" filter="fade">
                                      <p:cBhvr>
                                        <p:cTn id="162" dur="1000"/>
                                        <p:tgtEl>
                                          <p:spTgt spid="574"/>
                                        </p:tgtEl>
                                      </p:cBhvr>
                                    </p:animEffect>
                                  </p:childTnLst>
                                </p:cTn>
                              </p:par>
                              <p:par>
                                <p:cTn id="163" presetID="10" presetClass="entr" presetSubtype="0" fill="hold" nodeType="withEffect">
                                  <p:stCondLst>
                                    <p:cond delay="0"/>
                                  </p:stCondLst>
                                  <p:childTnLst>
                                    <p:set>
                                      <p:cBhvr>
                                        <p:cTn id="164" dur="1" fill="hold">
                                          <p:stCondLst>
                                            <p:cond delay="0"/>
                                          </p:stCondLst>
                                        </p:cTn>
                                        <p:tgtEl>
                                          <p:spTgt spid="576"/>
                                        </p:tgtEl>
                                        <p:attrNameLst>
                                          <p:attrName>style.visibility</p:attrName>
                                        </p:attrNameLst>
                                      </p:cBhvr>
                                      <p:to>
                                        <p:strVal val="visible"/>
                                      </p:to>
                                    </p:set>
                                    <p:animEffect transition="in" filter="fade">
                                      <p:cBhvr>
                                        <p:cTn id="165" dur="1000"/>
                                        <p:tgtEl>
                                          <p:spTgt spid="576"/>
                                        </p:tgtEl>
                                      </p:cBhvr>
                                    </p:animEffect>
                                  </p:childTnLst>
                                </p:cTn>
                              </p:par>
                              <p:par>
                                <p:cTn id="166" presetID="10" presetClass="entr" presetSubtype="0" fill="hold" nodeType="withEffect">
                                  <p:stCondLst>
                                    <p:cond delay="0"/>
                                  </p:stCondLst>
                                  <p:childTnLst>
                                    <p:set>
                                      <p:cBhvr>
                                        <p:cTn id="167" dur="1" fill="hold">
                                          <p:stCondLst>
                                            <p:cond delay="0"/>
                                          </p:stCondLst>
                                        </p:cTn>
                                        <p:tgtEl>
                                          <p:spTgt spid="577"/>
                                        </p:tgtEl>
                                        <p:attrNameLst>
                                          <p:attrName>style.visibility</p:attrName>
                                        </p:attrNameLst>
                                      </p:cBhvr>
                                      <p:to>
                                        <p:strVal val="visible"/>
                                      </p:to>
                                    </p:set>
                                    <p:animEffect transition="in" filter="fade">
                                      <p:cBhvr>
                                        <p:cTn id="168" dur="1000"/>
                                        <p:tgtEl>
                                          <p:spTgt spid="577"/>
                                        </p:tgtEl>
                                      </p:cBhvr>
                                    </p:animEffect>
                                  </p:childTnLst>
                                </p:cTn>
                              </p:par>
                              <p:par>
                                <p:cTn id="169" presetID="10" presetClass="entr" presetSubtype="0" fill="hold" nodeType="withEffect">
                                  <p:stCondLst>
                                    <p:cond delay="0"/>
                                  </p:stCondLst>
                                  <p:childTnLst>
                                    <p:set>
                                      <p:cBhvr>
                                        <p:cTn id="170" dur="1" fill="hold">
                                          <p:stCondLst>
                                            <p:cond delay="0"/>
                                          </p:stCondLst>
                                        </p:cTn>
                                        <p:tgtEl>
                                          <p:spTgt spid="575"/>
                                        </p:tgtEl>
                                        <p:attrNameLst>
                                          <p:attrName>style.visibility</p:attrName>
                                        </p:attrNameLst>
                                      </p:cBhvr>
                                      <p:to>
                                        <p:strVal val="visible"/>
                                      </p:to>
                                    </p:set>
                                    <p:animEffect transition="in" filter="fade">
                                      <p:cBhvr>
                                        <p:cTn id="171" dur="1000"/>
                                        <p:tgtEl>
                                          <p:spTgt spid="575"/>
                                        </p:tgtEl>
                                      </p:cBhvr>
                                    </p:animEffect>
                                  </p:childTnLst>
                                </p:cTn>
                              </p:par>
                              <p:par>
                                <p:cTn id="172" presetID="10" presetClass="entr" presetSubtype="0" fill="hold" nodeType="withEffect">
                                  <p:stCondLst>
                                    <p:cond delay="0"/>
                                  </p:stCondLst>
                                  <p:childTnLst>
                                    <p:set>
                                      <p:cBhvr>
                                        <p:cTn id="173" dur="1" fill="hold">
                                          <p:stCondLst>
                                            <p:cond delay="0"/>
                                          </p:stCondLst>
                                        </p:cTn>
                                        <p:tgtEl>
                                          <p:spTgt spid="579"/>
                                        </p:tgtEl>
                                        <p:attrNameLst>
                                          <p:attrName>style.visibility</p:attrName>
                                        </p:attrNameLst>
                                      </p:cBhvr>
                                      <p:to>
                                        <p:strVal val="visible"/>
                                      </p:to>
                                    </p:set>
                                    <p:animEffect transition="in" filter="fade">
                                      <p:cBhvr>
                                        <p:cTn id="174" dur="1000"/>
                                        <p:tgtEl>
                                          <p:spTgt spid="579"/>
                                        </p:tgtEl>
                                      </p:cBhvr>
                                    </p:animEffect>
                                  </p:childTnLst>
                                </p:cTn>
                              </p:par>
                              <p:par>
                                <p:cTn id="175" presetID="10" presetClass="entr" presetSubtype="0" fill="hold" nodeType="withEffect">
                                  <p:stCondLst>
                                    <p:cond delay="0"/>
                                  </p:stCondLst>
                                  <p:childTnLst>
                                    <p:set>
                                      <p:cBhvr>
                                        <p:cTn id="176" dur="1" fill="hold">
                                          <p:stCondLst>
                                            <p:cond delay="0"/>
                                          </p:stCondLst>
                                        </p:cTn>
                                        <p:tgtEl>
                                          <p:spTgt spid="580"/>
                                        </p:tgtEl>
                                        <p:attrNameLst>
                                          <p:attrName>style.visibility</p:attrName>
                                        </p:attrNameLst>
                                      </p:cBhvr>
                                      <p:to>
                                        <p:strVal val="visible"/>
                                      </p:to>
                                    </p:set>
                                    <p:animEffect transition="in" filter="fade">
                                      <p:cBhvr>
                                        <p:cTn id="177" dur="1000"/>
                                        <p:tgtEl>
                                          <p:spTgt spid="580"/>
                                        </p:tgtEl>
                                      </p:cBhvr>
                                    </p:animEffect>
                                  </p:childTnLst>
                                </p:cTn>
                              </p:par>
                              <p:par>
                                <p:cTn id="178" presetID="10" presetClass="entr" presetSubtype="0" fill="hold" nodeType="withEffect">
                                  <p:stCondLst>
                                    <p:cond delay="0"/>
                                  </p:stCondLst>
                                  <p:childTnLst>
                                    <p:set>
                                      <p:cBhvr>
                                        <p:cTn id="179" dur="1" fill="hold">
                                          <p:stCondLst>
                                            <p:cond delay="0"/>
                                          </p:stCondLst>
                                        </p:cTn>
                                        <p:tgtEl>
                                          <p:spTgt spid="581"/>
                                        </p:tgtEl>
                                        <p:attrNameLst>
                                          <p:attrName>style.visibility</p:attrName>
                                        </p:attrNameLst>
                                      </p:cBhvr>
                                      <p:to>
                                        <p:strVal val="visible"/>
                                      </p:to>
                                    </p:set>
                                    <p:animEffect transition="in" filter="fade">
                                      <p:cBhvr>
                                        <p:cTn id="180" dur="1000"/>
                                        <p:tgtEl>
                                          <p:spTgt spid="581"/>
                                        </p:tgtEl>
                                      </p:cBhvr>
                                    </p:animEffect>
                                  </p:childTnLst>
                                </p:cTn>
                              </p:par>
                              <p:par>
                                <p:cTn id="181" presetID="10" presetClass="entr" presetSubtype="0" fill="hold" nodeType="withEffect">
                                  <p:stCondLst>
                                    <p:cond delay="0"/>
                                  </p:stCondLst>
                                  <p:childTnLst>
                                    <p:set>
                                      <p:cBhvr>
                                        <p:cTn id="182" dur="1" fill="hold">
                                          <p:stCondLst>
                                            <p:cond delay="0"/>
                                          </p:stCondLst>
                                        </p:cTn>
                                        <p:tgtEl>
                                          <p:spTgt spid="582"/>
                                        </p:tgtEl>
                                        <p:attrNameLst>
                                          <p:attrName>style.visibility</p:attrName>
                                        </p:attrNameLst>
                                      </p:cBhvr>
                                      <p:to>
                                        <p:strVal val="visible"/>
                                      </p:to>
                                    </p:set>
                                    <p:animEffect transition="in" filter="fade">
                                      <p:cBhvr>
                                        <p:cTn id="183" dur="1000"/>
                                        <p:tgtEl>
                                          <p:spTgt spid="582"/>
                                        </p:tgtEl>
                                      </p:cBhvr>
                                    </p:animEffect>
                                  </p:childTnLst>
                                </p:cTn>
                              </p:par>
                              <p:par>
                                <p:cTn id="184" presetID="10" presetClass="entr" presetSubtype="0" fill="hold" nodeType="withEffect">
                                  <p:stCondLst>
                                    <p:cond delay="0"/>
                                  </p:stCondLst>
                                  <p:childTnLst>
                                    <p:set>
                                      <p:cBhvr>
                                        <p:cTn id="185" dur="1" fill="hold">
                                          <p:stCondLst>
                                            <p:cond delay="0"/>
                                          </p:stCondLst>
                                        </p:cTn>
                                        <p:tgtEl>
                                          <p:spTgt spid="583"/>
                                        </p:tgtEl>
                                        <p:attrNameLst>
                                          <p:attrName>style.visibility</p:attrName>
                                        </p:attrNameLst>
                                      </p:cBhvr>
                                      <p:to>
                                        <p:strVal val="visible"/>
                                      </p:to>
                                    </p:set>
                                    <p:animEffect transition="in" filter="fade">
                                      <p:cBhvr>
                                        <p:cTn id="186" dur="1000"/>
                                        <p:tgtEl>
                                          <p:spTgt spid="583"/>
                                        </p:tgtEl>
                                      </p:cBhvr>
                                    </p:animEffect>
                                  </p:childTnLst>
                                </p:cTn>
                              </p:par>
                              <p:par>
                                <p:cTn id="187" presetID="10" presetClass="entr" presetSubtype="0" fill="hold" nodeType="withEffect">
                                  <p:stCondLst>
                                    <p:cond delay="0"/>
                                  </p:stCondLst>
                                  <p:childTnLst>
                                    <p:set>
                                      <p:cBhvr>
                                        <p:cTn id="188" dur="1" fill="hold">
                                          <p:stCondLst>
                                            <p:cond delay="0"/>
                                          </p:stCondLst>
                                        </p:cTn>
                                        <p:tgtEl>
                                          <p:spTgt spid="584"/>
                                        </p:tgtEl>
                                        <p:attrNameLst>
                                          <p:attrName>style.visibility</p:attrName>
                                        </p:attrNameLst>
                                      </p:cBhvr>
                                      <p:to>
                                        <p:strVal val="visible"/>
                                      </p:to>
                                    </p:set>
                                    <p:animEffect transition="in" filter="fade">
                                      <p:cBhvr>
                                        <p:cTn id="189" dur="1000"/>
                                        <p:tgtEl>
                                          <p:spTgt spid="584"/>
                                        </p:tgtEl>
                                      </p:cBhvr>
                                    </p:animEffect>
                                  </p:childTnLst>
                                </p:cTn>
                              </p:par>
                              <p:par>
                                <p:cTn id="190" presetID="10" presetClass="entr" presetSubtype="0" fill="hold" nodeType="withEffect">
                                  <p:stCondLst>
                                    <p:cond delay="0"/>
                                  </p:stCondLst>
                                  <p:childTnLst>
                                    <p:set>
                                      <p:cBhvr>
                                        <p:cTn id="191" dur="1" fill="hold">
                                          <p:stCondLst>
                                            <p:cond delay="0"/>
                                          </p:stCondLst>
                                        </p:cTn>
                                        <p:tgtEl>
                                          <p:spTgt spid="585"/>
                                        </p:tgtEl>
                                        <p:attrNameLst>
                                          <p:attrName>style.visibility</p:attrName>
                                        </p:attrNameLst>
                                      </p:cBhvr>
                                      <p:to>
                                        <p:strVal val="visible"/>
                                      </p:to>
                                    </p:set>
                                    <p:animEffect transition="in" filter="fade">
                                      <p:cBhvr>
                                        <p:cTn id="192" dur="1000"/>
                                        <p:tgtEl>
                                          <p:spTgt spid="585"/>
                                        </p:tgtEl>
                                      </p:cBhvr>
                                    </p:animEffect>
                                  </p:childTnLst>
                                </p:cTn>
                              </p:par>
                              <p:par>
                                <p:cTn id="193" presetID="10" presetClass="entr" presetSubtype="0" fill="hold" nodeType="withEffect">
                                  <p:stCondLst>
                                    <p:cond delay="0"/>
                                  </p:stCondLst>
                                  <p:childTnLst>
                                    <p:set>
                                      <p:cBhvr>
                                        <p:cTn id="194" dur="1" fill="hold">
                                          <p:stCondLst>
                                            <p:cond delay="0"/>
                                          </p:stCondLst>
                                        </p:cTn>
                                        <p:tgtEl>
                                          <p:spTgt spid="586"/>
                                        </p:tgtEl>
                                        <p:attrNameLst>
                                          <p:attrName>style.visibility</p:attrName>
                                        </p:attrNameLst>
                                      </p:cBhvr>
                                      <p:to>
                                        <p:strVal val="visible"/>
                                      </p:to>
                                    </p:set>
                                    <p:animEffect transition="in" filter="fade">
                                      <p:cBhvr>
                                        <p:cTn id="195" dur="1000"/>
                                        <p:tgtEl>
                                          <p:spTgt spid="586"/>
                                        </p:tgtEl>
                                      </p:cBhvr>
                                    </p:animEffect>
                                  </p:childTnLst>
                                </p:cTn>
                              </p:par>
                              <p:par>
                                <p:cTn id="196" presetID="10" presetClass="entr" presetSubtype="0" fill="hold" nodeType="withEffect">
                                  <p:stCondLst>
                                    <p:cond delay="0"/>
                                  </p:stCondLst>
                                  <p:childTnLst>
                                    <p:set>
                                      <p:cBhvr>
                                        <p:cTn id="197" dur="1" fill="hold">
                                          <p:stCondLst>
                                            <p:cond delay="0"/>
                                          </p:stCondLst>
                                        </p:cTn>
                                        <p:tgtEl>
                                          <p:spTgt spid="587"/>
                                        </p:tgtEl>
                                        <p:attrNameLst>
                                          <p:attrName>style.visibility</p:attrName>
                                        </p:attrNameLst>
                                      </p:cBhvr>
                                      <p:to>
                                        <p:strVal val="visible"/>
                                      </p:to>
                                    </p:set>
                                    <p:animEffect transition="in" filter="fade">
                                      <p:cBhvr>
                                        <p:cTn id="198" dur="1000"/>
                                        <p:tgtEl>
                                          <p:spTgt spid="587"/>
                                        </p:tgtEl>
                                      </p:cBhvr>
                                    </p:animEffect>
                                  </p:childTnLst>
                                </p:cTn>
                              </p:par>
                              <p:par>
                                <p:cTn id="199" presetID="10" presetClass="entr" presetSubtype="0" fill="hold" nodeType="withEffect">
                                  <p:stCondLst>
                                    <p:cond delay="0"/>
                                  </p:stCondLst>
                                  <p:childTnLst>
                                    <p:set>
                                      <p:cBhvr>
                                        <p:cTn id="200" dur="1" fill="hold">
                                          <p:stCondLst>
                                            <p:cond delay="0"/>
                                          </p:stCondLst>
                                        </p:cTn>
                                        <p:tgtEl>
                                          <p:spTgt spid="588"/>
                                        </p:tgtEl>
                                        <p:attrNameLst>
                                          <p:attrName>style.visibility</p:attrName>
                                        </p:attrNameLst>
                                      </p:cBhvr>
                                      <p:to>
                                        <p:strVal val="visible"/>
                                      </p:to>
                                    </p:set>
                                    <p:animEffect transition="in" filter="fade">
                                      <p:cBhvr>
                                        <p:cTn id="201" dur="1000"/>
                                        <p:tgtEl>
                                          <p:spTgt spid="588"/>
                                        </p:tgtEl>
                                      </p:cBhvr>
                                    </p:animEffect>
                                  </p:childTnLst>
                                </p:cTn>
                              </p:par>
                              <p:par>
                                <p:cTn id="202" presetID="10" presetClass="entr" presetSubtype="0" fill="hold" nodeType="withEffect">
                                  <p:stCondLst>
                                    <p:cond delay="0"/>
                                  </p:stCondLst>
                                  <p:childTnLst>
                                    <p:set>
                                      <p:cBhvr>
                                        <p:cTn id="203" dur="1" fill="hold">
                                          <p:stCondLst>
                                            <p:cond delay="0"/>
                                          </p:stCondLst>
                                        </p:cTn>
                                        <p:tgtEl>
                                          <p:spTgt spid="589"/>
                                        </p:tgtEl>
                                        <p:attrNameLst>
                                          <p:attrName>style.visibility</p:attrName>
                                        </p:attrNameLst>
                                      </p:cBhvr>
                                      <p:to>
                                        <p:strVal val="visible"/>
                                      </p:to>
                                    </p:set>
                                    <p:animEffect transition="in" filter="fade">
                                      <p:cBhvr>
                                        <p:cTn id="204" dur="1000"/>
                                        <p:tgtEl>
                                          <p:spTgt spid="589"/>
                                        </p:tgtEl>
                                      </p:cBhvr>
                                    </p:animEffect>
                                  </p:childTnLst>
                                </p:cTn>
                              </p:par>
                              <p:par>
                                <p:cTn id="205" presetID="10" presetClass="entr" presetSubtype="0" fill="hold" nodeType="withEffect">
                                  <p:stCondLst>
                                    <p:cond delay="0"/>
                                  </p:stCondLst>
                                  <p:childTnLst>
                                    <p:set>
                                      <p:cBhvr>
                                        <p:cTn id="206" dur="1" fill="hold">
                                          <p:stCondLst>
                                            <p:cond delay="0"/>
                                          </p:stCondLst>
                                        </p:cTn>
                                        <p:tgtEl>
                                          <p:spTgt spid="590"/>
                                        </p:tgtEl>
                                        <p:attrNameLst>
                                          <p:attrName>style.visibility</p:attrName>
                                        </p:attrNameLst>
                                      </p:cBhvr>
                                      <p:to>
                                        <p:strVal val="visible"/>
                                      </p:to>
                                    </p:set>
                                    <p:animEffect transition="in" filter="fade">
                                      <p:cBhvr>
                                        <p:cTn id="207" dur="1000"/>
                                        <p:tgtEl>
                                          <p:spTgt spid="590"/>
                                        </p:tgtEl>
                                      </p:cBhvr>
                                    </p:animEffect>
                                  </p:childTnLst>
                                </p:cTn>
                              </p:par>
                              <p:par>
                                <p:cTn id="208" presetID="10" presetClass="entr" presetSubtype="0" fill="hold" nodeType="withEffect">
                                  <p:stCondLst>
                                    <p:cond delay="0"/>
                                  </p:stCondLst>
                                  <p:childTnLst>
                                    <p:set>
                                      <p:cBhvr>
                                        <p:cTn id="209" dur="1" fill="hold">
                                          <p:stCondLst>
                                            <p:cond delay="0"/>
                                          </p:stCondLst>
                                        </p:cTn>
                                        <p:tgtEl>
                                          <p:spTgt spid="591"/>
                                        </p:tgtEl>
                                        <p:attrNameLst>
                                          <p:attrName>style.visibility</p:attrName>
                                        </p:attrNameLst>
                                      </p:cBhvr>
                                      <p:to>
                                        <p:strVal val="visible"/>
                                      </p:to>
                                    </p:set>
                                    <p:animEffect transition="in" filter="fade">
                                      <p:cBhvr>
                                        <p:cTn id="210" dur="1000"/>
                                        <p:tgtEl>
                                          <p:spTgt spid="591"/>
                                        </p:tgtEl>
                                      </p:cBhvr>
                                    </p:animEffect>
                                  </p:childTnLst>
                                </p:cTn>
                              </p:par>
                              <p:par>
                                <p:cTn id="211" presetID="10" presetClass="entr" presetSubtype="0" fill="hold" nodeType="withEffect">
                                  <p:stCondLst>
                                    <p:cond delay="0"/>
                                  </p:stCondLst>
                                  <p:childTnLst>
                                    <p:set>
                                      <p:cBhvr>
                                        <p:cTn id="212" dur="1" fill="hold">
                                          <p:stCondLst>
                                            <p:cond delay="0"/>
                                          </p:stCondLst>
                                        </p:cTn>
                                        <p:tgtEl>
                                          <p:spTgt spid="592"/>
                                        </p:tgtEl>
                                        <p:attrNameLst>
                                          <p:attrName>style.visibility</p:attrName>
                                        </p:attrNameLst>
                                      </p:cBhvr>
                                      <p:to>
                                        <p:strVal val="visible"/>
                                      </p:to>
                                    </p:set>
                                    <p:animEffect transition="in" filter="fade">
                                      <p:cBhvr>
                                        <p:cTn id="213" dur="1000"/>
                                        <p:tgtEl>
                                          <p:spTgt spid="592"/>
                                        </p:tgtEl>
                                      </p:cBhvr>
                                    </p:animEffect>
                                  </p:childTnLst>
                                </p:cTn>
                              </p:par>
                              <p:par>
                                <p:cTn id="214" presetID="10" presetClass="entr" presetSubtype="0" fill="hold" nodeType="withEffect">
                                  <p:stCondLst>
                                    <p:cond delay="0"/>
                                  </p:stCondLst>
                                  <p:childTnLst>
                                    <p:set>
                                      <p:cBhvr>
                                        <p:cTn id="215" dur="1" fill="hold">
                                          <p:stCondLst>
                                            <p:cond delay="0"/>
                                          </p:stCondLst>
                                        </p:cTn>
                                        <p:tgtEl>
                                          <p:spTgt spid="593"/>
                                        </p:tgtEl>
                                        <p:attrNameLst>
                                          <p:attrName>style.visibility</p:attrName>
                                        </p:attrNameLst>
                                      </p:cBhvr>
                                      <p:to>
                                        <p:strVal val="visible"/>
                                      </p:to>
                                    </p:set>
                                    <p:animEffect transition="in" filter="fade">
                                      <p:cBhvr>
                                        <p:cTn id="216" dur="1000"/>
                                        <p:tgtEl>
                                          <p:spTgt spid="59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nodeType="clickEffect">
                                  <p:stCondLst>
                                    <p:cond delay="0"/>
                                  </p:stCondLst>
                                  <p:childTnLst>
                                    <p:set>
                                      <p:cBhvr>
                                        <p:cTn id="220" dur="1" fill="hold">
                                          <p:stCondLst>
                                            <p:cond delay="0"/>
                                          </p:stCondLst>
                                        </p:cTn>
                                        <p:tgtEl>
                                          <p:spTgt spid="594"/>
                                        </p:tgtEl>
                                        <p:attrNameLst>
                                          <p:attrName>style.visibility</p:attrName>
                                        </p:attrNameLst>
                                      </p:cBhvr>
                                      <p:to>
                                        <p:strVal val="visible"/>
                                      </p:to>
                                    </p:set>
                                    <p:animEffect transition="in" filter="fade">
                                      <p:cBhvr>
                                        <p:cTn id="221" dur="1000"/>
                                        <p:tgtEl>
                                          <p:spTgt spid="594"/>
                                        </p:tgtEl>
                                      </p:cBhvr>
                                    </p:animEffect>
                                  </p:childTnLst>
                                </p:cTn>
                              </p:par>
                              <p:par>
                                <p:cTn id="222" presetID="10" presetClass="entr" presetSubtype="0" fill="hold" nodeType="withEffect">
                                  <p:stCondLst>
                                    <p:cond delay="0"/>
                                  </p:stCondLst>
                                  <p:childTnLst>
                                    <p:set>
                                      <p:cBhvr>
                                        <p:cTn id="223" dur="1" fill="hold">
                                          <p:stCondLst>
                                            <p:cond delay="0"/>
                                          </p:stCondLst>
                                        </p:cTn>
                                        <p:tgtEl>
                                          <p:spTgt spid="595"/>
                                        </p:tgtEl>
                                        <p:attrNameLst>
                                          <p:attrName>style.visibility</p:attrName>
                                        </p:attrNameLst>
                                      </p:cBhvr>
                                      <p:to>
                                        <p:strVal val="visible"/>
                                      </p:to>
                                    </p:set>
                                    <p:animEffect transition="in" filter="fade">
                                      <p:cBhvr>
                                        <p:cTn id="224" dur="1000"/>
                                        <p:tgtEl>
                                          <p:spTgt spid="595"/>
                                        </p:tgtEl>
                                      </p:cBhvr>
                                    </p:animEffect>
                                  </p:childTnLst>
                                </p:cTn>
                              </p:par>
                              <p:par>
                                <p:cTn id="225" presetID="10" presetClass="entr" presetSubtype="0" fill="hold" nodeType="withEffect">
                                  <p:stCondLst>
                                    <p:cond delay="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1000"/>
                                        <p:tgtEl>
                                          <p:spTgt spid="596"/>
                                        </p:tgtEl>
                                      </p:cBhvr>
                                    </p:animEffect>
                                  </p:childTnLst>
                                </p:cTn>
                              </p:par>
                              <p:par>
                                <p:cTn id="228" presetID="10" presetClass="entr" presetSubtype="0" fill="hold" nodeType="withEffect">
                                  <p:stCondLst>
                                    <p:cond delay="0"/>
                                  </p:stCondLst>
                                  <p:childTnLst>
                                    <p:set>
                                      <p:cBhvr>
                                        <p:cTn id="229" dur="1" fill="hold">
                                          <p:stCondLst>
                                            <p:cond delay="0"/>
                                          </p:stCondLst>
                                        </p:cTn>
                                        <p:tgtEl>
                                          <p:spTgt spid="597"/>
                                        </p:tgtEl>
                                        <p:attrNameLst>
                                          <p:attrName>style.visibility</p:attrName>
                                        </p:attrNameLst>
                                      </p:cBhvr>
                                      <p:to>
                                        <p:strVal val="visible"/>
                                      </p:to>
                                    </p:set>
                                    <p:animEffect transition="in" filter="fade">
                                      <p:cBhvr>
                                        <p:cTn id="230" dur="1000"/>
                                        <p:tgtEl>
                                          <p:spTgt spid="597"/>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nodeType="clickEffect">
                                  <p:stCondLst>
                                    <p:cond delay="0"/>
                                  </p:stCondLst>
                                  <p:childTnLst>
                                    <p:set>
                                      <p:cBhvr>
                                        <p:cTn id="234" dur="1" fill="hold">
                                          <p:stCondLst>
                                            <p:cond delay="0"/>
                                          </p:stCondLst>
                                        </p:cTn>
                                        <p:tgtEl>
                                          <p:spTgt spid="519"/>
                                        </p:tgtEl>
                                        <p:attrNameLst>
                                          <p:attrName>style.visibility</p:attrName>
                                        </p:attrNameLst>
                                      </p:cBhvr>
                                      <p:to>
                                        <p:strVal val="visible"/>
                                      </p:to>
                                    </p:set>
                                    <p:animEffect transition="in" filter="fade">
                                      <p:cBhvr>
                                        <p:cTn id="235" dur="1000"/>
                                        <p:tgtEl>
                                          <p:spTgt spid="519"/>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nodeType="clickEffect">
                                  <p:stCondLst>
                                    <p:cond delay="0"/>
                                  </p:stCondLst>
                                  <p:childTnLst>
                                    <p:set>
                                      <p:cBhvr>
                                        <p:cTn id="239" dur="1" fill="hold">
                                          <p:stCondLst>
                                            <p:cond delay="0"/>
                                          </p:stCondLst>
                                        </p:cTn>
                                        <p:tgtEl>
                                          <p:spTgt spid="517"/>
                                        </p:tgtEl>
                                        <p:attrNameLst>
                                          <p:attrName>style.visibility</p:attrName>
                                        </p:attrNameLst>
                                      </p:cBhvr>
                                      <p:to>
                                        <p:strVal val="visible"/>
                                      </p:to>
                                    </p:set>
                                    <p:animEffect transition="in" filter="fade">
                                      <p:cBhvr>
                                        <p:cTn id="240" dur="1000"/>
                                        <p:tgtEl>
                                          <p:spTgt spid="517"/>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nodeType="clickEffect">
                                  <p:stCondLst>
                                    <p:cond delay="0"/>
                                  </p:stCondLst>
                                  <p:childTnLst>
                                    <p:set>
                                      <p:cBhvr>
                                        <p:cTn id="244" dur="1" fill="hold">
                                          <p:stCondLst>
                                            <p:cond delay="0"/>
                                          </p:stCondLst>
                                        </p:cTn>
                                        <p:tgtEl>
                                          <p:spTgt spid="518"/>
                                        </p:tgtEl>
                                        <p:attrNameLst>
                                          <p:attrName>style.visibility</p:attrName>
                                        </p:attrNameLst>
                                      </p:cBhvr>
                                      <p:to>
                                        <p:strVal val="visible"/>
                                      </p:to>
                                    </p:set>
                                    <p:animEffect transition="in" filter="fade">
                                      <p:cBhvr>
                                        <p:cTn id="245" dur="1000"/>
                                        <p:tgtEl>
                                          <p:spTgt spid="518"/>
                                        </p:tgtEl>
                                      </p:cBhvr>
                                    </p:animEffec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515"/>
                                        </p:tgtEl>
                                        <p:attrNameLst>
                                          <p:attrName>style.visibility</p:attrName>
                                        </p:attrNameLst>
                                      </p:cBhvr>
                                      <p:to>
                                        <p:strVal val="visible"/>
                                      </p:to>
                                    </p:set>
                                    <p:animEffect transition="in" filter="fade">
                                      <p:cBhvr>
                                        <p:cTn id="250" dur="1000"/>
                                        <p:tgtEl>
                                          <p:spTgt spid="515"/>
                                        </p:tgtEl>
                                      </p:cBhvr>
                                    </p:animEffect>
                                  </p:childTnLst>
                                </p:cTn>
                              </p:par>
                              <p:par>
                                <p:cTn id="251" presetID="10" presetClass="entr" presetSubtype="0" fill="hold" nodeType="withEffect">
                                  <p:stCondLst>
                                    <p:cond delay="0"/>
                                  </p:stCondLst>
                                  <p:childTnLst>
                                    <p:set>
                                      <p:cBhvr>
                                        <p:cTn id="252" dur="1" fill="hold">
                                          <p:stCondLst>
                                            <p:cond delay="0"/>
                                          </p:stCondLst>
                                        </p:cTn>
                                        <p:tgtEl>
                                          <p:spTgt spid="516"/>
                                        </p:tgtEl>
                                        <p:attrNameLst>
                                          <p:attrName>style.visibility</p:attrName>
                                        </p:attrNameLst>
                                      </p:cBhvr>
                                      <p:to>
                                        <p:strVal val="visible"/>
                                      </p:to>
                                    </p:set>
                                    <p:animEffect transition="in" filter="fade">
                                      <p:cBhvr>
                                        <p:cTn id="253"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3"/>
          <p:cNvSpPr txBox="1">
            <a:spLocks noGrp="1"/>
          </p:cNvSpPr>
          <p:nvPr>
            <p:ph type="title"/>
          </p:nvPr>
        </p:nvSpPr>
        <p:spPr>
          <a:xfrm>
            <a:off x="548503" y="616688"/>
            <a:ext cx="110919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SPARK DATAFRAME</a:t>
            </a:r>
            <a:endParaRPr/>
          </a:p>
        </p:txBody>
      </p:sp>
      <p:sp>
        <p:nvSpPr>
          <p:cNvPr id="603" name="Google Shape;603;p43"/>
          <p:cNvSpPr/>
          <p:nvPr/>
        </p:nvSpPr>
        <p:spPr>
          <a:xfrm>
            <a:off x="2579813" y="1638850"/>
            <a:ext cx="2661600" cy="41166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835766" y="1879568"/>
            <a:ext cx="2149500" cy="7221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835766" y="2847307"/>
            <a:ext cx="2149500" cy="7221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835766" y="3815047"/>
            <a:ext cx="2149500" cy="7221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35766" y="4782787"/>
            <a:ext cx="2149500" cy="7221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6947538" y="1638850"/>
            <a:ext cx="2661600" cy="41166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43"/>
          <p:cNvGrpSpPr/>
          <p:nvPr/>
        </p:nvGrpSpPr>
        <p:grpSpPr>
          <a:xfrm>
            <a:off x="7193764" y="1879568"/>
            <a:ext cx="2159228" cy="722100"/>
            <a:chOff x="6799926" y="1895768"/>
            <a:chExt cx="2159228" cy="722100"/>
          </a:xfrm>
        </p:grpSpPr>
        <p:sp>
          <p:nvSpPr>
            <p:cNvPr id="610" name="Google Shape;610;p43"/>
            <p:cNvSpPr/>
            <p:nvPr/>
          </p:nvSpPr>
          <p:spPr>
            <a:xfrm>
              <a:off x="6809654" y="1895768"/>
              <a:ext cx="2149500" cy="7221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43"/>
            <p:cNvCxnSpPr>
              <a:stCxn id="610" idx="1"/>
              <a:endCxn id="610" idx="3"/>
            </p:cNvCxnSpPr>
            <p:nvPr/>
          </p:nvCxnSpPr>
          <p:spPr>
            <a:xfrm>
              <a:off x="6809654" y="2256818"/>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3"/>
            <p:cNvCxnSpPr/>
            <p:nvPr/>
          </p:nvCxnSpPr>
          <p:spPr>
            <a:xfrm>
              <a:off x="6809654" y="2071992"/>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3"/>
            <p:cNvCxnSpPr/>
            <p:nvPr/>
          </p:nvCxnSpPr>
          <p:spPr>
            <a:xfrm>
              <a:off x="6799926" y="2436780"/>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3"/>
            <p:cNvCxnSpPr>
              <a:stCxn id="610" idx="0"/>
              <a:endCxn id="610" idx="2"/>
            </p:cNvCxnSpPr>
            <p:nvPr/>
          </p:nvCxnSpPr>
          <p:spPr>
            <a:xfrm>
              <a:off x="7884404" y="1895768"/>
              <a:ext cx="0" cy="722100"/>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3"/>
            <p:cNvCxnSpPr/>
            <p:nvPr/>
          </p:nvCxnSpPr>
          <p:spPr>
            <a:xfrm>
              <a:off x="7351004" y="1895768"/>
              <a:ext cx="0" cy="7221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3"/>
            <p:cNvCxnSpPr/>
            <p:nvPr/>
          </p:nvCxnSpPr>
          <p:spPr>
            <a:xfrm>
              <a:off x="8450229" y="1895768"/>
              <a:ext cx="0" cy="722100"/>
            </a:xfrm>
            <a:prstGeom prst="straightConnector1">
              <a:avLst/>
            </a:prstGeom>
            <a:noFill/>
            <a:ln w="9525" cap="flat" cmpd="sng">
              <a:solidFill>
                <a:schemeClr val="dk2"/>
              </a:solidFill>
              <a:prstDash val="solid"/>
              <a:round/>
              <a:headEnd type="none" w="med" len="med"/>
              <a:tailEnd type="none" w="med" len="med"/>
            </a:ln>
          </p:spPr>
        </p:cxnSp>
      </p:grpSp>
      <p:grpSp>
        <p:nvGrpSpPr>
          <p:cNvPr id="617" name="Google Shape;617;p43"/>
          <p:cNvGrpSpPr/>
          <p:nvPr/>
        </p:nvGrpSpPr>
        <p:grpSpPr>
          <a:xfrm>
            <a:off x="7198726" y="2847293"/>
            <a:ext cx="2159228" cy="722100"/>
            <a:chOff x="6799926" y="1895768"/>
            <a:chExt cx="2159228" cy="722100"/>
          </a:xfrm>
        </p:grpSpPr>
        <p:sp>
          <p:nvSpPr>
            <p:cNvPr id="618" name="Google Shape;618;p43"/>
            <p:cNvSpPr/>
            <p:nvPr/>
          </p:nvSpPr>
          <p:spPr>
            <a:xfrm>
              <a:off x="6809654" y="1895768"/>
              <a:ext cx="2149500" cy="7221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 name="Google Shape;619;p43"/>
            <p:cNvCxnSpPr>
              <a:stCxn id="618" idx="1"/>
              <a:endCxn id="618" idx="3"/>
            </p:cNvCxnSpPr>
            <p:nvPr/>
          </p:nvCxnSpPr>
          <p:spPr>
            <a:xfrm>
              <a:off x="6809654" y="2256818"/>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43"/>
            <p:cNvCxnSpPr/>
            <p:nvPr/>
          </p:nvCxnSpPr>
          <p:spPr>
            <a:xfrm>
              <a:off x="6809654" y="2071992"/>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21" name="Google Shape;621;p43"/>
            <p:cNvCxnSpPr/>
            <p:nvPr/>
          </p:nvCxnSpPr>
          <p:spPr>
            <a:xfrm>
              <a:off x="6799926" y="2436780"/>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43"/>
            <p:cNvCxnSpPr>
              <a:stCxn id="618" idx="0"/>
              <a:endCxn id="618" idx="2"/>
            </p:cNvCxnSpPr>
            <p:nvPr/>
          </p:nvCxnSpPr>
          <p:spPr>
            <a:xfrm>
              <a:off x="7884404" y="1895768"/>
              <a:ext cx="0" cy="7221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43"/>
            <p:cNvCxnSpPr/>
            <p:nvPr/>
          </p:nvCxnSpPr>
          <p:spPr>
            <a:xfrm>
              <a:off x="7351004" y="1895768"/>
              <a:ext cx="0" cy="7221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43"/>
            <p:cNvCxnSpPr/>
            <p:nvPr/>
          </p:nvCxnSpPr>
          <p:spPr>
            <a:xfrm>
              <a:off x="8450229" y="1895768"/>
              <a:ext cx="0" cy="722100"/>
            </a:xfrm>
            <a:prstGeom prst="straightConnector1">
              <a:avLst/>
            </a:prstGeom>
            <a:noFill/>
            <a:ln w="9525" cap="flat" cmpd="sng">
              <a:solidFill>
                <a:schemeClr val="dk2"/>
              </a:solidFill>
              <a:prstDash val="solid"/>
              <a:round/>
              <a:headEnd type="none" w="med" len="med"/>
              <a:tailEnd type="none" w="med" len="med"/>
            </a:ln>
          </p:spPr>
        </p:cxnSp>
      </p:grpSp>
      <p:grpSp>
        <p:nvGrpSpPr>
          <p:cNvPr id="625" name="Google Shape;625;p43"/>
          <p:cNvGrpSpPr/>
          <p:nvPr/>
        </p:nvGrpSpPr>
        <p:grpSpPr>
          <a:xfrm>
            <a:off x="7193764" y="3815018"/>
            <a:ext cx="2159228" cy="722100"/>
            <a:chOff x="6799926" y="1895768"/>
            <a:chExt cx="2159228" cy="722100"/>
          </a:xfrm>
        </p:grpSpPr>
        <p:sp>
          <p:nvSpPr>
            <p:cNvPr id="626" name="Google Shape;626;p43"/>
            <p:cNvSpPr/>
            <p:nvPr/>
          </p:nvSpPr>
          <p:spPr>
            <a:xfrm>
              <a:off x="6809654" y="1895768"/>
              <a:ext cx="2149500" cy="7221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 name="Google Shape;627;p43"/>
            <p:cNvCxnSpPr>
              <a:stCxn id="626" idx="1"/>
              <a:endCxn id="626" idx="3"/>
            </p:cNvCxnSpPr>
            <p:nvPr/>
          </p:nvCxnSpPr>
          <p:spPr>
            <a:xfrm>
              <a:off x="6809654" y="2256818"/>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43"/>
            <p:cNvCxnSpPr/>
            <p:nvPr/>
          </p:nvCxnSpPr>
          <p:spPr>
            <a:xfrm>
              <a:off x="6809654" y="2071992"/>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29" name="Google Shape;629;p43"/>
            <p:cNvCxnSpPr/>
            <p:nvPr/>
          </p:nvCxnSpPr>
          <p:spPr>
            <a:xfrm>
              <a:off x="6799926" y="2436780"/>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30" name="Google Shape;630;p43"/>
            <p:cNvCxnSpPr>
              <a:stCxn id="626" idx="0"/>
              <a:endCxn id="626" idx="2"/>
            </p:cNvCxnSpPr>
            <p:nvPr/>
          </p:nvCxnSpPr>
          <p:spPr>
            <a:xfrm>
              <a:off x="7884404" y="1895768"/>
              <a:ext cx="0" cy="722100"/>
            </a:xfrm>
            <a:prstGeom prst="straightConnector1">
              <a:avLst/>
            </a:prstGeom>
            <a:noFill/>
            <a:ln w="9525" cap="flat" cmpd="sng">
              <a:solidFill>
                <a:schemeClr val="dk2"/>
              </a:solidFill>
              <a:prstDash val="solid"/>
              <a:round/>
              <a:headEnd type="none" w="med" len="med"/>
              <a:tailEnd type="none" w="med" len="med"/>
            </a:ln>
          </p:spPr>
        </p:cxnSp>
        <p:cxnSp>
          <p:nvCxnSpPr>
            <p:cNvPr id="631" name="Google Shape;631;p43"/>
            <p:cNvCxnSpPr/>
            <p:nvPr/>
          </p:nvCxnSpPr>
          <p:spPr>
            <a:xfrm>
              <a:off x="7351004" y="1895768"/>
              <a:ext cx="0" cy="722100"/>
            </a:xfrm>
            <a:prstGeom prst="straightConnector1">
              <a:avLst/>
            </a:prstGeom>
            <a:noFill/>
            <a:ln w="9525" cap="flat" cmpd="sng">
              <a:solidFill>
                <a:schemeClr val="dk2"/>
              </a:solidFill>
              <a:prstDash val="solid"/>
              <a:round/>
              <a:headEnd type="none" w="med" len="med"/>
              <a:tailEnd type="none" w="med" len="med"/>
            </a:ln>
          </p:spPr>
        </p:cxnSp>
        <p:cxnSp>
          <p:nvCxnSpPr>
            <p:cNvPr id="632" name="Google Shape;632;p43"/>
            <p:cNvCxnSpPr/>
            <p:nvPr/>
          </p:nvCxnSpPr>
          <p:spPr>
            <a:xfrm>
              <a:off x="8450229" y="1895768"/>
              <a:ext cx="0" cy="722100"/>
            </a:xfrm>
            <a:prstGeom prst="straightConnector1">
              <a:avLst/>
            </a:prstGeom>
            <a:noFill/>
            <a:ln w="9525" cap="flat" cmpd="sng">
              <a:solidFill>
                <a:schemeClr val="dk2"/>
              </a:solidFill>
              <a:prstDash val="solid"/>
              <a:round/>
              <a:headEnd type="none" w="med" len="med"/>
              <a:tailEnd type="none" w="med" len="med"/>
            </a:ln>
          </p:spPr>
        </p:cxnSp>
      </p:grpSp>
      <p:grpSp>
        <p:nvGrpSpPr>
          <p:cNvPr id="633" name="Google Shape;633;p43"/>
          <p:cNvGrpSpPr/>
          <p:nvPr/>
        </p:nvGrpSpPr>
        <p:grpSpPr>
          <a:xfrm>
            <a:off x="7198739" y="4782743"/>
            <a:ext cx="2159228" cy="722100"/>
            <a:chOff x="6799926" y="1895768"/>
            <a:chExt cx="2159228" cy="722100"/>
          </a:xfrm>
        </p:grpSpPr>
        <p:sp>
          <p:nvSpPr>
            <p:cNvPr id="634" name="Google Shape;634;p43"/>
            <p:cNvSpPr/>
            <p:nvPr/>
          </p:nvSpPr>
          <p:spPr>
            <a:xfrm>
              <a:off x="6809654" y="1895768"/>
              <a:ext cx="2149500" cy="7221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 name="Google Shape;635;p43"/>
            <p:cNvCxnSpPr>
              <a:stCxn id="634" idx="1"/>
              <a:endCxn id="634" idx="3"/>
            </p:cNvCxnSpPr>
            <p:nvPr/>
          </p:nvCxnSpPr>
          <p:spPr>
            <a:xfrm>
              <a:off x="6809654" y="2256818"/>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36" name="Google Shape;636;p43"/>
            <p:cNvCxnSpPr/>
            <p:nvPr/>
          </p:nvCxnSpPr>
          <p:spPr>
            <a:xfrm>
              <a:off x="6809654" y="2071992"/>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37" name="Google Shape;637;p43"/>
            <p:cNvCxnSpPr/>
            <p:nvPr/>
          </p:nvCxnSpPr>
          <p:spPr>
            <a:xfrm>
              <a:off x="6799926" y="2436780"/>
              <a:ext cx="2149500" cy="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43"/>
            <p:cNvCxnSpPr>
              <a:stCxn id="634" idx="0"/>
              <a:endCxn id="634" idx="2"/>
            </p:cNvCxnSpPr>
            <p:nvPr/>
          </p:nvCxnSpPr>
          <p:spPr>
            <a:xfrm>
              <a:off x="7884404" y="1895768"/>
              <a:ext cx="0" cy="7221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43"/>
            <p:cNvCxnSpPr/>
            <p:nvPr/>
          </p:nvCxnSpPr>
          <p:spPr>
            <a:xfrm>
              <a:off x="7351004" y="1895768"/>
              <a:ext cx="0" cy="7221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43"/>
            <p:cNvCxnSpPr/>
            <p:nvPr/>
          </p:nvCxnSpPr>
          <p:spPr>
            <a:xfrm>
              <a:off x="8450229" y="1895768"/>
              <a:ext cx="0" cy="7221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4"/>
          <p:cNvSpPr/>
          <p:nvPr/>
        </p:nvSpPr>
        <p:spPr>
          <a:xfrm>
            <a:off x="4340025" y="913675"/>
            <a:ext cx="6953400" cy="1217100"/>
          </a:xfrm>
          <a:prstGeom prst="rect">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SPARK LIBRARIES</a:t>
            </a:r>
            <a:endParaRPr/>
          </a:p>
        </p:txBody>
      </p:sp>
      <p:sp>
        <p:nvSpPr>
          <p:cNvPr id="647" name="Google Shape;647;p44"/>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Apart from libraries, there are many books on Spark. Look for stuff by Holden Karau.</a:t>
            </a:r>
            <a:endParaRPr sz="1800"/>
          </a:p>
        </p:txBody>
      </p:sp>
      <p:sp>
        <p:nvSpPr>
          <p:cNvPr id="648" name="Google Shape;648;p44"/>
          <p:cNvSpPr/>
          <p:nvPr/>
        </p:nvSpPr>
        <p:spPr>
          <a:xfrm>
            <a:off x="4333125" y="4507975"/>
            <a:ext cx="6967200" cy="941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HDFS</a:t>
            </a:r>
            <a:endParaRPr sz="2400">
              <a:latin typeface="Roboto"/>
              <a:ea typeface="Roboto"/>
              <a:cs typeface="Roboto"/>
              <a:sym typeface="Roboto"/>
            </a:endParaRPr>
          </a:p>
        </p:txBody>
      </p:sp>
      <p:sp>
        <p:nvSpPr>
          <p:cNvPr id="649" name="Google Shape;649;p44"/>
          <p:cNvSpPr/>
          <p:nvPr/>
        </p:nvSpPr>
        <p:spPr>
          <a:xfrm>
            <a:off x="4333125" y="3342875"/>
            <a:ext cx="6967200" cy="9411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YARN</a:t>
            </a:r>
            <a:endParaRPr sz="2400">
              <a:latin typeface="Roboto"/>
              <a:ea typeface="Roboto"/>
              <a:cs typeface="Roboto"/>
              <a:sym typeface="Roboto"/>
            </a:endParaRPr>
          </a:p>
        </p:txBody>
      </p:sp>
      <p:sp>
        <p:nvSpPr>
          <p:cNvPr id="650" name="Google Shape;650;p44"/>
          <p:cNvSpPr/>
          <p:nvPr/>
        </p:nvSpPr>
        <p:spPr>
          <a:xfrm>
            <a:off x="4333125" y="913675"/>
            <a:ext cx="1098000" cy="941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SQL</a:t>
            </a:r>
            <a:endParaRPr sz="2400">
              <a:latin typeface="Roboto"/>
              <a:ea typeface="Roboto"/>
              <a:cs typeface="Roboto"/>
              <a:sym typeface="Roboto"/>
            </a:endParaRPr>
          </a:p>
        </p:txBody>
      </p:sp>
      <p:sp>
        <p:nvSpPr>
          <p:cNvPr id="651" name="Google Shape;651;p44"/>
          <p:cNvSpPr/>
          <p:nvPr/>
        </p:nvSpPr>
        <p:spPr>
          <a:xfrm>
            <a:off x="4333245" y="2128275"/>
            <a:ext cx="6967200" cy="941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SPARK</a:t>
            </a:r>
            <a:endParaRPr sz="2400">
              <a:latin typeface="Roboto"/>
              <a:ea typeface="Roboto"/>
              <a:cs typeface="Roboto"/>
              <a:sym typeface="Roboto"/>
            </a:endParaRPr>
          </a:p>
        </p:txBody>
      </p:sp>
      <p:sp>
        <p:nvSpPr>
          <p:cNvPr id="652" name="Google Shape;652;p44"/>
          <p:cNvSpPr/>
          <p:nvPr/>
        </p:nvSpPr>
        <p:spPr>
          <a:xfrm>
            <a:off x="5738825" y="913675"/>
            <a:ext cx="1805100" cy="941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Streaming</a:t>
            </a:r>
            <a:endParaRPr sz="2400">
              <a:latin typeface="Roboto"/>
              <a:ea typeface="Roboto"/>
              <a:cs typeface="Roboto"/>
              <a:sym typeface="Roboto"/>
            </a:endParaRPr>
          </a:p>
        </p:txBody>
      </p:sp>
      <p:sp>
        <p:nvSpPr>
          <p:cNvPr id="653" name="Google Shape;653;p44"/>
          <p:cNvSpPr/>
          <p:nvPr/>
        </p:nvSpPr>
        <p:spPr>
          <a:xfrm>
            <a:off x="7851625" y="913675"/>
            <a:ext cx="1195200" cy="941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MLlib</a:t>
            </a:r>
            <a:endParaRPr sz="2400">
              <a:latin typeface="Roboto"/>
              <a:ea typeface="Roboto"/>
              <a:cs typeface="Roboto"/>
              <a:sym typeface="Roboto"/>
            </a:endParaRPr>
          </a:p>
        </p:txBody>
      </p:sp>
      <p:sp>
        <p:nvSpPr>
          <p:cNvPr id="654" name="Google Shape;654;p44"/>
          <p:cNvSpPr/>
          <p:nvPr/>
        </p:nvSpPr>
        <p:spPr>
          <a:xfrm>
            <a:off x="9354525" y="913675"/>
            <a:ext cx="1945800" cy="941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GraphX</a:t>
            </a:r>
            <a:endParaRPr sz="24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animEffect transition="in" filter="fade">
                                      <p:cBhvr>
                                        <p:cTn id="7" dur="1000"/>
                                        <p:tgtEl>
                                          <p:spTgt spid="645"/>
                                        </p:tgtEl>
                                      </p:cBhvr>
                                    </p:animEffect>
                                  </p:childTnLst>
                                </p:cTn>
                              </p:par>
                              <p:par>
                                <p:cTn id="8" presetID="10" presetClass="entr" presetSubtype="0" fill="hold" nodeType="withEffect">
                                  <p:stCondLst>
                                    <p:cond delay="0"/>
                                  </p:stCondLst>
                                  <p:childTnLst>
                                    <p:set>
                                      <p:cBhvr>
                                        <p:cTn id="9" dur="1" fill="hold">
                                          <p:stCondLst>
                                            <p:cond delay="0"/>
                                          </p:stCondLst>
                                        </p:cTn>
                                        <p:tgtEl>
                                          <p:spTgt spid="650"/>
                                        </p:tgtEl>
                                        <p:attrNameLst>
                                          <p:attrName>style.visibility</p:attrName>
                                        </p:attrNameLst>
                                      </p:cBhvr>
                                      <p:to>
                                        <p:strVal val="visible"/>
                                      </p:to>
                                    </p:set>
                                    <p:animEffect transition="in" filter="fade">
                                      <p:cBhvr>
                                        <p:cTn id="10" dur="1000"/>
                                        <p:tgtEl>
                                          <p:spTgt spid="650"/>
                                        </p:tgtEl>
                                      </p:cBhvr>
                                    </p:animEffect>
                                  </p:childTnLst>
                                </p:cTn>
                              </p:par>
                              <p:par>
                                <p:cTn id="11" presetID="10" presetClass="entr" presetSubtype="0" fill="hold" nodeType="withEffect">
                                  <p:stCondLst>
                                    <p:cond delay="0"/>
                                  </p:stCondLst>
                                  <p:childTnLst>
                                    <p:set>
                                      <p:cBhvr>
                                        <p:cTn id="12" dur="1" fill="hold">
                                          <p:stCondLst>
                                            <p:cond delay="0"/>
                                          </p:stCondLst>
                                        </p:cTn>
                                        <p:tgtEl>
                                          <p:spTgt spid="652"/>
                                        </p:tgtEl>
                                        <p:attrNameLst>
                                          <p:attrName>style.visibility</p:attrName>
                                        </p:attrNameLst>
                                      </p:cBhvr>
                                      <p:to>
                                        <p:strVal val="visible"/>
                                      </p:to>
                                    </p:set>
                                    <p:animEffect transition="in" filter="fade">
                                      <p:cBhvr>
                                        <p:cTn id="13" dur="1000"/>
                                        <p:tgtEl>
                                          <p:spTgt spid="652"/>
                                        </p:tgtEl>
                                      </p:cBhvr>
                                    </p:animEffect>
                                  </p:childTnLst>
                                </p:cTn>
                              </p:par>
                              <p:par>
                                <p:cTn id="14" presetID="10" presetClass="entr" presetSubtype="0" fill="hold" nodeType="withEffect">
                                  <p:stCondLst>
                                    <p:cond delay="0"/>
                                  </p:stCondLst>
                                  <p:childTnLst>
                                    <p:set>
                                      <p:cBhvr>
                                        <p:cTn id="15" dur="1" fill="hold">
                                          <p:stCondLst>
                                            <p:cond delay="0"/>
                                          </p:stCondLst>
                                        </p:cTn>
                                        <p:tgtEl>
                                          <p:spTgt spid="653"/>
                                        </p:tgtEl>
                                        <p:attrNameLst>
                                          <p:attrName>style.visibility</p:attrName>
                                        </p:attrNameLst>
                                      </p:cBhvr>
                                      <p:to>
                                        <p:strVal val="visible"/>
                                      </p:to>
                                    </p:set>
                                    <p:animEffect transition="in" filter="fade">
                                      <p:cBhvr>
                                        <p:cTn id="16" dur="1000"/>
                                        <p:tgtEl>
                                          <p:spTgt spid="653"/>
                                        </p:tgtEl>
                                      </p:cBhvr>
                                    </p:animEffect>
                                  </p:childTnLst>
                                </p:cTn>
                              </p:par>
                              <p:par>
                                <p:cTn id="17" presetID="10" presetClass="entr" presetSubtype="0" fill="hold" nodeType="withEffect">
                                  <p:stCondLst>
                                    <p:cond delay="0"/>
                                  </p:stCondLst>
                                  <p:childTnLst>
                                    <p:set>
                                      <p:cBhvr>
                                        <p:cTn id="18" dur="1" fill="hold">
                                          <p:stCondLst>
                                            <p:cond delay="0"/>
                                          </p:stCondLst>
                                        </p:cTn>
                                        <p:tgtEl>
                                          <p:spTgt spid="654"/>
                                        </p:tgtEl>
                                        <p:attrNameLst>
                                          <p:attrName>style.visibility</p:attrName>
                                        </p:attrNameLst>
                                      </p:cBhvr>
                                      <p:to>
                                        <p:strVal val="visible"/>
                                      </p:to>
                                    </p:set>
                                    <p:animEffect transition="in" filter="fade">
                                      <p:cBhvr>
                                        <p:cTn id="19" dur="100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5"/>
          <p:cNvSpPr txBox="1">
            <a:spLocks noGrp="1"/>
          </p:cNvSpPr>
          <p:nvPr>
            <p:ph type="title"/>
          </p:nvPr>
        </p:nvSpPr>
        <p:spPr>
          <a:xfrm>
            <a:off x="548503" y="3043348"/>
            <a:ext cx="110919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THIS WORK WITH 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4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307702" y="1021400"/>
            <a:ext cx="7282926" cy="4393652"/>
          </a:xfrm>
          <a:prstGeom prst="rect">
            <a:avLst/>
          </a:prstGeom>
          <a:noFill/>
          <a:ln>
            <a:noFill/>
          </a:ln>
        </p:spPr>
      </p:pic>
      <p:sp>
        <p:nvSpPr>
          <p:cNvPr id="665" name="Google Shape;665;p46"/>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 vs Python</a:t>
            </a:r>
            <a:endParaRPr/>
          </a:p>
        </p:txBody>
      </p:sp>
      <p:sp>
        <p:nvSpPr>
          <p:cNvPr id="666" name="Google Shape;666;p46"/>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Scala wins, obviously!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7"/>
          <p:cNvSpPr txBox="1">
            <a:spLocks noGrp="1"/>
          </p:cNvSpPr>
          <p:nvPr>
            <p:ph type="title"/>
          </p:nvPr>
        </p:nvSpPr>
        <p:spPr>
          <a:xfrm>
            <a:off x="548503" y="616688"/>
            <a:ext cx="110919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DOES THIS WORK WITH R?</a:t>
            </a:r>
            <a:endParaRPr/>
          </a:p>
        </p:txBody>
      </p:sp>
      <p:sp>
        <p:nvSpPr>
          <p:cNvPr id="672" name="Google Shape;672;p47"/>
          <p:cNvSpPr txBox="1">
            <a:spLocks noGrp="1"/>
          </p:cNvSpPr>
          <p:nvPr>
            <p:ph type="body" idx="1"/>
          </p:nvPr>
        </p:nvSpPr>
        <p:spPr>
          <a:xfrm>
            <a:off x="548503" y="1173620"/>
            <a:ext cx="11091900" cy="4107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
              <a:t>implyr</a:t>
            </a:r>
            <a:endParaRPr/>
          </a:p>
        </p:txBody>
      </p:sp>
      <p:sp>
        <p:nvSpPr>
          <p:cNvPr id="673" name="Google Shape;673;p47"/>
          <p:cNvSpPr txBox="1">
            <a:spLocks noGrp="1"/>
          </p:cNvSpPr>
          <p:nvPr>
            <p:ph type="body" idx="2"/>
          </p:nvPr>
        </p:nvSpPr>
        <p:spPr>
          <a:xfrm>
            <a:off x="548503" y="2137833"/>
            <a:ext cx="11091900" cy="3284400"/>
          </a:xfrm>
          <a:prstGeom prst="rect">
            <a:avLst/>
          </a:prstGeom>
          <a:solidFill>
            <a:srgbClr val="F6F8FA"/>
          </a:solidFill>
        </p:spPr>
        <p:txBody>
          <a:bodyPr spcFirstLastPara="1" wrap="square" lIns="91425" tIns="91425" rIns="91425" bIns="91425" anchor="t" anchorCtr="0">
            <a:noAutofit/>
          </a:bodyPr>
          <a:lstStyle/>
          <a:p>
            <a:pPr marL="0" lvl="0" indent="0" algn="l" rtl="0">
              <a:spcBef>
                <a:spcPts val="500"/>
              </a:spcBef>
              <a:spcAft>
                <a:spcPts val="0"/>
              </a:spcAft>
              <a:buNone/>
            </a:pPr>
            <a:r>
              <a:rPr lang="en" sz="1800">
                <a:solidFill>
                  <a:srgbClr val="24292E"/>
                </a:solidFill>
                <a:highlight>
                  <a:srgbClr val="F6F8FA"/>
                </a:highlight>
                <a:latin typeface="Courier New"/>
                <a:ea typeface="Courier New"/>
                <a:cs typeface="Courier New"/>
                <a:sym typeface="Courier New"/>
              </a:rPr>
              <a:t>delay </a:t>
            </a:r>
            <a:r>
              <a:rPr lang="en" sz="1800">
                <a:solidFill>
                  <a:srgbClr val="D73A49"/>
                </a:solidFill>
                <a:highlight>
                  <a:srgbClr val="F6F8FA"/>
                </a:highlight>
                <a:latin typeface="Courier New"/>
                <a:ea typeface="Courier New"/>
                <a:cs typeface="Courier New"/>
                <a:sym typeface="Courier New"/>
              </a:rPr>
              <a:t>&lt;-</a:t>
            </a:r>
            <a:r>
              <a:rPr lang="en" sz="1800">
                <a:solidFill>
                  <a:srgbClr val="24292E"/>
                </a:solidFill>
                <a:highlight>
                  <a:srgbClr val="F6F8FA"/>
                </a:highlight>
                <a:latin typeface="Courier New"/>
                <a:ea typeface="Courier New"/>
                <a:cs typeface="Courier New"/>
                <a:sym typeface="Courier New"/>
              </a:rPr>
              <a:t> flights_tbl %</a:t>
            </a:r>
            <a:r>
              <a:rPr lang="en" sz="1800">
                <a:solidFill>
                  <a:srgbClr val="D73A49"/>
                </a:solidFill>
                <a:highlight>
                  <a:srgbClr val="F6F8FA"/>
                </a:highlight>
                <a:latin typeface="Courier New"/>
                <a:ea typeface="Courier New"/>
                <a:cs typeface="Courier New"/>
                <a:sym typeface="Courier New"/>
              </a:rPr>
              <a:t>&gt;</a:t>
            </a:r>
            <a:r>
              <a:rPr lang="en" sz="1800">
                <a:solidFill>
                  <a:srgbClr val="24292E"/>
                </a:solidFill>
                <a:highlight>
                  <a:srgbClr val="F6F8FA"/>
                </a:highlight>
                <a:latin typeface="Courier New"/>
                <a:ea typeface="Courier New"/>
                <a:cs typeface="Courier New"/>
                <a:sym typeface="Courier New"/>
              </a:rPr>
              <a:t>% </a:t>
            </a:r>
            <a:endParaRPr sz="1800">
              <a:solidFill>
                <a:srgbClr val="24292E"/>
              </a:solidFill>
              <a:highlight>
                <a:srgbClr val="F6F8FA"/>
              </a:highlight>
              <a:latin typeface="Courier New"/>
              <a:ea typeface="Courier New"/>
              <a:cs typeface="Courier New"/>
              <a:sym typeface="Courier New"/>
            </a:endParaRPr>
          </a:p>
          <a:p>
            <a:pPr marL="0" lvl="0" indent="0" algn="l" rtl="0">
              <a:spcBef>
                <a:spcPts val="500"/>
              </a:spcBef>
              <a:spcAft>
                <a:spcPts val="0"/>
              </a:spcAft>
              <a:buNone/>
            </a:pPr>
            <a:r>
              <a:rPr lang="en" sz="1800">
                <a:solidFill>
                  <a:srgbClr val="24292E"/>
                </a:solidFill>
                <a:highlight>
                  <a:srgbClr val="F6F8FA"/>
                </a:highlight>
                <a:latin typeface="Courier New"/>
                <a:ea typeface="Courier New"/>
                <a:cs typeface="Courier New"/>
                <a:sym typeface="Courier New"/>
              </a:rPr>
              <a:t>  select(tailnum, distance, arr_delay) %</a:t>
            </a:r>
            <a:r>
              <a:rPr lang="en" sz="1800">
                <a:solidFill>
                  <a:srgbClr val="D73A49"/>
                </a:solidFill>
                <a:highlight>
                  <a:srgbClr val="F6F8FA"/>
                </a:highlight>
                <a:latin typeface="Courier New"/>
                <a:ea typeface="Courier New"/>
                <a:cs typeface="Courier New"/>
                <a:sym typeface="Courier New"/>
              </a:rPr>
              <a:t>&gt;</a:t>
            </a:r>
            <a:r>
              <a:rPr lang="en" sz="1800">
                <a:solidFill>
                  <a:srgbClr val="24292E"/>
                </a:solidFill>
                <a:highlight>
                  <a:srgbClr val="F6F8FA"/>
                </a:highlight>
                <a:latin typeface="Courier New"/>
                <a:ea typeface="Courier New"/>
                <a:cs typeface="Courier New"/>
                <a:sym typeface="Courier New"/>
              </a:rPr>
              <a:t>%</a:t>
            </a:r>
            <a:endParaRPr sz="1800">
              <a:solidFill>
                <a:srgbClr val="24292E"/>
              </a:solidFill>
              <a:highlight>
                <a:srgbClr val="F6F8FA"/>
              </a:highlight>
              <a:latin typeface="Courier New"/>
              <a:ea typeface="Courier New"/>
              <a:cs typeface="Courier New"/>
              <a:sym typeface="Courier New"/>
            </a:endParaRPr>
          </a:p>
          <a:p>
            <a:pPr marL="0" lvl="0" indent="0" algn="l" rtl="0">
              <a:spcBef>
                <a:spcPts val="500"/>
              </a:spcBef>
              <a:spcAft>
                <a:spcPts val="0"/>
              </a:spcAft>
              <a:buNone/>
            </a:pPr>
            <a:r>
              <a:rPr lang="en" sz="1800">
                <a:solidFill>
                  <a:srgbClr val="24292E"/>
                </a:solidFill>
                <a:highlight>
                  <a:srgbClr val="F6F8FA"/>
                </a:highlight>
                <a:latin typeface="Courier New"/>
                <a:ea typeface="Courier New"/>
                <a:cs typeface="Courier New"/>
                <a:sym typeface="Courier New"/>
              </a:rPr>
              <a:t>  group_by(tailnum) %</a:t>
            </a:r>
            <a:r>
              <a:rPr lang="en" sz="1800">
                <a:solidFill>
                  <a:srgbClr val="D73A49"/>
                </a:solidFill>
                <a:highlight>
                  <a:srgbClr val="F6F8FA"/>
                </a:highlight>
                <a:latin typeface="Courier New"/>
                <a:ea typeface="Courier New"/>
                <a:cs typeface="Courier New"/>
                <a:sym typeface="Courier New"/>
              </a:rPr>
              <a:t>&gt;</a:t>
            </a:r>
            <a:r>
              <a:rPr lang="en" sz="1800">
                <a:solidFill>
                  <a:srgbClr val="24292E"/>
                </a:solidFill>
                <a:highlight>
                  <a:srgbClr val="F6F8FA"/>
                </a:highlight>
                <a:latin typeface="Courier New"/>
                <a:ea typeface="Courier New"/>
                <a:cs typeface="Courier New"/>
                <a:sym typeface="Courier New"/>
              </a:rPr>
              <a:t>%</a:t>
            </a:r>
            <a:endParaRPr sz="1800">
              <a:solidFill>
                <a:srgbClr val="24292E"/>
              </a:solidFill>
              <a:highlight>
                <a:srgbClr val="F6F8FA"/>
              </a:highlight>
              <a:latin typeface="Courier New"/>
              <a:ea typeface="Courier New"/>
              <a:cs typeface="Courier New"/>
              <a:sym typeface="Courier New"/>
            </a:endParaRPr>
          </a:p>
          <a:p>
            <a:pPr marL="0" lvl="0" indent="0" algn="l" rtl="0">
              <a:spcBef>
                <a:spcPts val="500"/>
              </a:spcBef>
              <a:spcAft>
                <a:spcPts val="0"/>
              </a:spcAft>
              <a:buNone/>
            </a:pPr>
            <a:r>
              <a:rPr lang="en" sz="1800">
                <a:solidFill>
                  <a:srgbClr val="24292E"/>
                </a:solidFill>
                <a:highlight>
                  <a:srgbClr val="F6F8FA"/>
                </a:highlight>
                <a:latin typeface="Courier New"/>
                <a:ea typeface="Courier New"/>
                <a:cs typeface="Courier New"/>
                <a:sym typeface="Courier New"/>
              </a:rPr>
              <a:t>  summarise(</a:t>
            </a:r>
            <a:r>
              <a:rPr lang="en" sz="1800">
                <a:solidFill>
                  <a:srgbClr val="E36209"/>
                </a:solidFill>
                <a:highlight>
                  <a:srgbClr val="F6F8FA"/>
                </a:highlight>
                <a:latin typeface="Courier New"/>
                <a:ea typeface="Courier New"/>
                <a:cs typeface="Courier New"/>
                <a:sym typeface="Courier New"/>
              </a:rPr>
              <a:t>count</a:t>
            </a:r>
            <a:r>
              <a:rPr lang="en" sz="1800">
                <a:solidFill>
                  <a:srgbClr val="24292E"/>
                </a:solidFill>
                <a:highlight>
                  <a:srgbClr val="F6F8FA"/>
                </a:highlight>
                <a:latin typeface="Courier New"/>
                <a:ea typeface="Courier New"/>
                <a:cs typeface="Courier New"/>
                <a:sym typeface="Courier New"/>
              </a:rPr>
              <a:t> </a:t>
            </a:r>
            <a:r>
              <a:rPr lang="en" sz="1800">
                <a:solidFill>
                  <a:srgbClr val="D73A49"/>
                </a:solidFill>
                <a:highlight>
                  <a:srgbClr val="F6F8FA"/>
                </a:highlight>
                <a:latin typeface="Courier New"/>
                <a:ea typeface="Courier New"/>
                <a:cs typeface="Courier New"/>
                <a:sym typeface="Courier New"/>
              </a:rPr>
              <a:t>=</a:t>
            </a:r>
            <a:r>
              <a:rPr lang="en" sz="1800">
                <a:solidFill>
                  <a:srgbClr val="24292E"/>
                </a:solidFill>
                <a:highlight>
                  <a:srgbClr val="F6F8FA"/>
                </a:highlight>
                <a:latin typeface="Courier New"/>
                <a:ea typeface="Courier New"/>
                <a:cs typeface="Courier New"/>
                <a:sym typeface="Courier New"/>
              </a:rPr>
              <a:t> n(), </a:t>
            </a:r>
            <a:r>
              <a:rPr lang="en" sz="1800">
                <a:solidFill>
                  <a:srgbClr val="E36209"/>
                </a:solidFill>
                <a:highlight>
                  <a:srgbClr val="F6F8FA"/>
                </a:highlight>
                <a:latin typeface="Courier New"/>
                <a:ea typeface="Courier New"/>
                <a:cs typeface="Courier New"/>
                <a:sym typeface="Courier New"/>
              </a:rPr>
              <a:t>dist</a:t>
            </a:r>
            <a:r>
              <a:rPr lang="en" sz="1800">
                <a:solidFill>
                  <a:srgbClr val="24292E"/>
                </a:solidFill>
                <a:highlight>
                  <a:srgbClr val="F6F8FA"/>
                </a:highlight>
                <a:latin typeface="Courier New"/>
                <a:ea typeface="Courier New"/>
                <a:cs typeface="Courier New"/>
                <a:sym typeface="Courier New"/>
              </a:rPr>
              <a:t> </a:t>
            </a:r>
            <a:r>
              <a:rPr lang="en" sz="1800">
                <a:solidFill>
                  <a:srgbClr val="D73A49"/>
                </a:solidFill>
                <a:highlight>
                  <a:srgbClr val="F6F8FA"/>
                </a:highlight>
                <a:latin typeface="Courier New"/>
                <a:ea typeface="Courier New"/>
                <a:cs typeface="Courier New"/>
                <a:sym typeface="Courier New"/>
              </a:rPr>
              <a:t>=</a:t>
            </a:r>
            <a:r>
              <a:rPr lang="en" sz="1800">
                <a:solidFill>
                  <a:srgbClr val="24292E"/>
                </a:solidFill>
                <a:highlight>
                  <a:srgbClr val="F6F8FA"/>
                </a:highlight>
                <a:latin typeface="Courier New"/>
                <a:ea typeface="Courier New"/>
                <a:cs typeface="Courier New"/>
                <a:sym typeface="Courier New"/>
              </a:rPr>
              <a:t> mean(distance), </a:t>
            </a:r>
            <a:r>
              <a:rPr lang="en" sz="1800">
                <a:solidFill>
                  <a:srgbClr val="E36209"/>
                </a:solidFill>
                <a:highlight>
                  <a:srgbClr val="F6F8FA"/>
                </a:highlight>
                <a:latin typeface="Courier New"/>
                <a:ea typeface="Courier New"/>
                <a:cs typeface="Courier New"/>
                <a:sym typeface="Courier New"/>
              </a:rPr>
              <a:t>delay</a:t>
            </a:r>
            <a:r>
              <a:rPr lang="en" sz="1800">
                <a:solidFill>
                  <a:srgbClr val="24292E"/>
                </a:solidFill>
                <a:highlight>
                  <a:srgbClr val="F6F8FA"/>
                </a:highlight>
                <a:latin typeface="Courier New"/>
                <a:ea typeface="Courier New"/>
                <a:cs typeface="Courier New"/>
                <a:sym typeface="Courier New"/>
              </a:rPr>
              <a:t> </a:t>
            </a:r>
            <a:r>
              <a:rPr lang="en" sz="1800">
                <a:solidFill>
                  <a:srgbClr val="D73A49"/>
                </a:solidFill>
                <a:highlight>
                  <a:srgbClr val="F6F8FA"/>
                </a:highlight>
                <a:latin typeface="Courier New"/>
                <a:ea typeface="Courier New"/>
                <a:cs typeface="Courier New"/>
                <a:sym typeface="Courier New"/>
              </a:rPr>
              <a:t>=</a:t>
            </a:r>
            <a:r>
              <a:rPr lang="en" sz="1800">
                <a:solidFill>
                  <a:srgbClr val="24292E"/>
                </a:solidFill>
                <a:highlight>
                  <a:srgbClr val="F6F8FA"/>
                </a:highlight>
                <a:latin typeface="Courier New"/>
                <a:ea typeface="Courier New"/>
                <a:cs typeface="Courier New"/>
                <a:sym typeface="Courier New"/>
              </a:rPr>
              <a:t> mean(arr_delay)) %</a:t>
            </a:r>
            <a:r>
              <a:rPr lang="en" sz="1800">
                <a:solidFill>
                  <a:srgbClr val="D73A49"/>
                </a:solidFill>
                <a:highlight>
                  <a:srgbClr val="F6F8FA"/>
                </a:highlight>
                <a:latin typeface="Courier New"/>
                <a:ea typeface="Courier New"/>
                <a:cs typeface="Courier New"/>
                <a:sym typeface="Courier New"/>
              </a:rPr>
              <a:t>&gt;</a:t>
            </a:r>
            <a:r>
              <a:rPr lang="en" sz="1800">
                <a:solidFill>
                  <a:srgbClr val="24292E"/>
                </a:solidFill>
                <a:highlight>
                  <a:srgbClr val="F6F8FA"/>
                </a:highlight>
                <a:latin typeface="Courier New"/>
                <a:ea typeface="Courier New"/>
                <a:cs typeface="Courier New"/>
                <a:sym typeface="Courier New"/>
              </a:rPr>
              <a:t>%</a:t>
            </a:r>
            <a:endParaRPr sz="1800">
              <a:solidFill>
                <a:srgbClr val="24292E"/>
              </a:solidFill>
              <a:highlight>
                <a:srgbClr val="F6F8FA"/>
              </a:highlight>
              <a:latin typeface="Courier New"/>
              <a:ea typeface="Courier New"/>
              <a:cs typeface="Courier New"/>
              <a:sym typeface="Courier New"/>
            </a:endParaRPr>
          </a:p>
          <a:p>
            <a:pPr marL="0" lvl="0" indent="0" algn="l" rtl="0">
              <a:spcBef>
                <a:spcPts val="500"/>
              </a:spcBef>
              <a:spcAft>
                <a:spcPts val="0"/>
              </a:spcAft>
              <a:buNone/>
            </a:pPr>
            <a:r>
              <a:rPr lang="en" sz="1800">
                <a:solidFill>
                  <a:srgbClr val="24292E"/>
                </a:solidFill>
                <a:highlight>
                  <a:srgbClr val="F6F8FA"/>
                </a:highlight>
                <a:latin typeface="Courier New"/>
                <a:ea typeface="Courier New"/>
                <a:cs typeface="Courier New"/>
                <a:sym typeface="Courier New"/>
              </a:rPr>
              <a:t>  filter(count </a:t>
            </a:r>
            <a:r>
              <a:rPr lang="en" sz="1800">
                <a:solidFill>
                  <a:srgbClr val="D73A49"/>
                </a:solidFill>
                <a:highlight>
                  <a:srgbClr val="F6F8FA"/>
                </a:highlight>
                <a:latin typeface="Courier New"/>
                <a:ea typeface="Courier New"/>
                <a:cs typeface="Courier New"/>
                <a:sym typeface="Courier New"/>
              </a:rPr>
              <a:t>&gt;</a:t>
            </a:r>
            <a:r>
              <a:rPr lang="en" sz="1800">
                <a:solidFill>
                  <a:srgbClr val="24292E"/>
                </a:solidFill>
                <a:highlight>
                  <a:srgbClr val="F6F8FA"/>
                </a:highlight>
                <a:latin typeface="Courier New"/>
                <a:ea typeface="Courier New"/>
                <a:cs typeface="Courier New"/>
                <a:sym typeface="Courier New"/>
              </a:rPr>
              <a:t> </a:t>
            </a:r>
            <a:r>
              <a:rPr lang="en" sz="1800">
                <a:solidFill>
                  <a:srgbClr val="005CC5"/>
                </a:solidFill>
                <a:highlight>
                  <a:srgbClr val="F6F8FA"/>
                </a:highlight>
                <a:latin typeface="Courier New"/>
                <a:ea typeface="Courier New"/>
                <a:cs typeface="Courier New"/>
                <a:sym typeface="Courier New"/>
              </a:rPr>
              <a:t>20L</a:t>
            </a:r>
            <a:r>
              <a:rPr lang="en" sz="1800">
                <a:solidFill>
                  <a:srgbClr val="24292E"/>
                </a:solidFill>
                <a:highlight>
                  <a:srgbClr val="F6F8FA"/>
                </a:highlight>
                <a:latin typeface="Courier New"/>
                <a:ea typeface="Courier New"/>
                <a:cs typeface="Courier New"/>
                <a:sym typeface="Courier New"/>
              </a:rPr>
              <a:t>, dist </a:t>
            </a:r>
            <a:r>
              <a:rPr lang="en" sz="1800">
                <a:solidFill>
                  <a:srgbClr val="D73A49"/>
                </a:solidFill>
                <a:highlight>
                  <a:srgbClr val="F6F8FA"/>
                </a:highlight>
                <a:latin typeface="Courier New"/>
                <a:ea typeface="Courier New"/>
                <a:cs typeface="Courier New"/>
                <a:sym typeface="Courier New"/>
              </a:rPr>
              <a:t>&lt;</a:t>
            </a:r>
            <a:r>
              <a:rPr lang="en" sz="1800">
                <a:solidFill>
                  <a:srgbClr val="24292E"/>
                </a:solidFill>
                <a:highlight>
                  <a:srgbClr val="F6F8FA"/>
                </a:highlight>
                <a:latin typeface="Courier New"/>
                <a:ea typeface="Courier New"/>
                <a:cs typeface="Courier New"/>
                <a:sym typeface="Courier New"/>
              </a:rPr>
              <a:t> </a:t>
            </a:r>
            <a:r>
              <a:rPr lang="en" sz="1800">
                <a:solidFill>
                  <a:srgbClr val="005CC5"/>
                </a:solidFill>
                <a:highlight>
                  <a:srgbClr val="F6F8FA"/>
                </a:highlight>
                <a:latin typeface="Courier New"/>
                <a:ea typeface="Courier New"/>
                <a:cs typeface="Courier New"/>
                <a:sym typeface="Courier New"/>
              </a:rPr>
              <a:t>2000L</a:t>
            </a:r>
            <a:r>
              <a:rPr lang="en" sz="1800">
                <a:solidFill>
                  <a:srgbClr val="24292E"/>
                </a:solidFill>
                <a:highlight>
                  <a:srgbClr val="F6F8FA"/>
                </a:highlight>
                <a:latin typeface="Courier New"/>
                <a:ea typeface="Courier New"/>
                <a:cs typeface="Courier New"/>
                <a:sym typeface="Courier New"/>
              </a:rPr>
              <a:t>, </a:t>
            </a:r>
            <a:r>
              <a:rPr lang="en" sz="1800">
                <a:solidFill>
                  <a:srgbClr val="D73A49"/>
                </a:solidFill>
                <a:highlight>
                  <a:srgbClr val="F6F8FA"/>
                </a:highlight>
                <a:latin typeface="Courier New"/>
                <a:ea typeface="Courier New"/>
                <a:cs typeface="Courier New"/>
                <a:sym typeface="Courier New"/>
              </a:rPr>
              <a:t>!</a:t>
            </a:r>
            <a:r>
              <a:rPr lang="en" sz="1800">
                <a:solidFill>
                  <a:srgbClr val="24292E"/>
                </a:solidFill>
                <a:highlight>
                  <a:srgbClr val="F6F8FA"/>
                </a:highlight>
                <a:latin typeface="Courier New"/>
                <a:ea typeface="Courier New"/>
                <a:cs typeface="Courier New"/>
                <a:sym typeface="Courier New"/>
              </a:rPr>
              <a:t>is.na(delay)) %</a:t>
            </a:r>
            <a:r>
              <a:rPr lang="en" sz="1800">
                <a:solidFill>
                  <a:srgbClr val="D73A49"/>
                </a:solidFill>
                <a:highlight>
                  <a:srgbClr val="F6F8FA"/>
                </a:highlight>
                <a:latin typeface="Courier New"/>
                <a:ea typeface="Courier New"/>
                <a:cs typeface="Courier New"/>
                <a:sym typeface="Courier New"/>
              </a:rPr>
              <a:t>&gt;</a:t>
            </a:r>
            <a:r>
              <a:rPr lang="en" sz="1800">
                <a:solidFill>
                  <a:srgbClr val="24292E"/>
                </a:solidFill>
                <a:highlight>
                  <a:srgbClr val="F6F8FA"/>
                </a:highlight>
                <a:latin typeface="Courier New"/>
                <a:ea typeface="Courier New"/>
                <a:cs typeface="Courier New"/>
                <a:sym typeface="Courier New"/>
              </a:rPr>
              <a:t>%</a:t>
            </a:r>
            <a:endParaRPr sz="1800">
              <a:solidFill>
                <a:srgbClr val="24292E"/>
              </a:solidFill>
              <a:highlight>
                <a:srgbClr val="F6F8FA"/>
              </a:highlight>
              <a:latin typeface="Courier New"/>
              <a:ea typeface="Courier New"/>
              <a:cs typeface="Courier New"/>
              <a:sym typeface="Courier New"/>
            </a:endParaRPr>
          </a:p>
          <a:p>
            <a:pPr marL="0" lvl="0" indent="0" algn="l" rtl="0">
              <a:spcBef>
                <a:spcPts val="500"/>
              </a:spcBef>
              <a:spcAft>
                <a:spcPts val="0"/>
              </a:spcAft>
              <a:buNone/>
            </a:pPr>
            <a:r>
              <a:rPr lang="en" sz="1800">
                <a:solidFill>
                  <a:srgbClr val="24292E"/>
                </a:solidFill>
                <a:highlight>
                  <a:srgbClr val="F6F8FA"/>
                </a:highlight>
                <a:latin typeface="Courier New"/>
                <a:ea typeface="Courier New"/>
                <a:cs typeface="Courier New"/>
                <a:sym typeface="Courier New"/>
              </a:rPr>
              <a:t>  arrange(delay, dist, count) %</a:t>
            </a:r>
            <a:r>
              <a:rPr lang="en" sz="1800">
                <a:solidFill>
                  <a:srgbClr val="D73A49"/>
                </a:solidFill>
                <a:highlight>
                  <a:srgbClr val="F6F8FA"/>
                </a:highlight>
                <a:latin typeface="Courier New"/>
                <a:ea typeface="Courier New"/>
                <a:cs typeface="Courier New"/>
                <a:sym typeface="Courier New"/>
              </a:rPr>
              <a:t>&gt;</a:t>
            </a:r>
            <a:r>
              <a:rPr lang="en" sz="1800">
                <a:solidFill>
                  <a:srgbClr val="24292E"/>
                </a:solidFill>
                <a:highlight>
                  <a:srgbClr val="F6F8FA"/>
                </a:highlight>
                <a:latin typeface="Courier New"/>
                <a:ea typeface="Courier New"/>
                <a:cs typeface="Courier New"/>
                <a:sym typeface="Courier New"/>
              </a:rPr>
              <a:t>%</a:t>
            </a:r>
            <a:endParaRPr sz="1800">
              <a:solidFill>
                <a:srgbClr val="24292E"/>
              </a:solidFill>
              <a:highlight>
                <a:srgbClr val="F6F8FA"/>
              </a:highlight>
              <a:latin typeface="Courier New"/>
              <a:ea typeface="Courier New"/>
              <a:cs typeface="Courier New"/>
              <a:sym typeface="Courier New"/>
            </a:endParaRPr>
          </a:p>
          <a:p>
            <a:pPr marL="152400" marR="152400" lvl="0" indent="0" algn="l" rtl="0">
              <a:lnSpc>
                <a:spcPct val="145000"/>
              </a:lnSpc>
              <a:spcBef>
                <a:spcPts val="0"/>
              </a:spcBef>
              <a:spcAft>
                <a:spcPts val="0"/>
              </a:spcAft>
              <a:buNone/>
            </a:pPr>
            <a:r>
              <a:rPr lang="en" sz="1800">
                <a:solidFill>
                  <a:srgbClr val="24292E"/>
                </a:solidFill>
                <a:highlight>
                  <a:srgbClr val="F6F8FA"/>
                </a:highlight>
                <a:latin typeface="Courier New"/>
                <a:ea typeface="Courier New"/>
                <a:cs typeface="Courier New"/>
                <a:sym typeface="Courier New"/>
              </a:rPr>
              <a:t> collect()</a:t>
            </a:r>
            <a:endParaRPr sz="1800">
              <a:solidFill>
                <a:srgbClr val="24292E"/>
              </a:solidFill>
              <a:highlight>
                <a:srgbClr val="F6F8FA"/>
              </a:highlight>
              <a:latin typeface="Courier New"/>
              <a:ea typeface="Courier New"/>
              <a:cs typeface="Courier New"/>
              <a:sym typeface="Courier New"/>
            </a:endParaRPr>
          </a:p>
          <a:p>
            <a:pPr marL="0" lvl="0" indent="0" algn="l" rtl="0">
              <a:spcBef>
                <a:spcPts val="500"/>
              </a:spcBef>
              <a:spcAft>
                <a:spcPts val="0"/>
              </a:spcAft>
              <a:buNone/>
            </a:pPr>
            <a:endParaRPr/>
          </a:p>
        </p:txBody>
      </p:sp>
      <p:pic>
        <p:nvPicPr>
          <p:cNvPr id="674" name="Google Shape;674;p47"/>
          <p:cNvPicPr preferRelativeResize="0"/>
          <p:nvPr/>
        </p:nvPicPr>
        <p:blipFill>
          <a:blip r:embed="rId3">
            <a:alphaModFix/>
          </a:blip>
          <a:stretch>
            <a:fillRect/>
          </a:stretch>
        </p:blipFill>
        <p:spPr>
          <a:xfrm>
            <a:off x="9221163" y="387675"/>
            <a:ext cx="2276475" cy="2647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8"/>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SPARKLYR</a:t>
            </a:r>
            <a:endParaRPr/>
          </a:p>
        </p:txBody>
      </p:sp>
      <p:pic>
        <p:nvPicPr>
          <p:cNvPr id="680" name="Google Shape;680;p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66650" y="1089350"/>
            <a:ext cx="6274250" cy="4455750"/>
          </a:xfrm>
          <a:prstGeom prst="rect">
            <a:avLst/>
          </a:prstGeom>
          <a:noFill/>
          <a:ln>
            <a:noFill/>
          </a:ln>
        </p:spPr>
      </p:pic>
      <p:sp>
        <p:nvSpPr>
          <p:cNvPr id="681" name="Google Shape;681;p48"/>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The silver medal goes to SparkR. Sparklyr 1.0.0 has most of the things you need and support for Arrow.</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9"/>
          <p:cNvSpPr/>
          <p:nvPr/>
        </p:nvSpPr>
        <p:spPr>
          <a:xfrm>
            <a:off x="9085100" y="2156301"/>
            <a:ext cx="2327100" cy="20913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918975" y="2838250"/>
            <a:ext cx="1399500" cy="10188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8" name="Google Shape;688;p4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75912" y="2962275"/>
            <a:ext cx="1087499" cy="745799"/>
          </a:xfrm>
          <a:prstGeom prst="rect">
            <a:avLst/>
          </a:prstGeom>
          <a:noFill/>
          <a:ln>
            <a:noFill/>
          </a:ln>
        </p:spPr>
      </p:pic>
      <p:sp>
        <p:nvSpPr>
          <p:cNvPr id="689" name="Google Shape;689;p49"/>
          <p:cNvSpPr/>
          <p:nvPr/>
        </p:nvSpPr>
        <p:spPr>
          <a:xfrm>
            <a:off x="1092125" y="2363950"/>
            <a:ext cx="955200" cy="389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RM</a:t>
            </a:r>
            <a:endParaRPr>
              <a:latin typeface="Roboto"/>
              <a:ea typeface="Roboto"/>
              <a:cs typeface="Roboto"/>
              <a:sym typeface="Roboto"/>
            </a:endParaRPr>
          </a:p>
        </p:txBody>
      </p:sp>
      <p:sp>
        <p:nvSpPr>
          <p:cNvPr id="690" name="Google Shape;690;p49"/>
          <p:cNvSpPr/>
          <p:nvPr/>
        </p:nvSpPr>
        <p:spPr>
          <a:xfrm>
            <a:off x="3728623" y="627050"/>
            <a:ext cx="2030700" cy="389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Data Nodes</a:t>
            </a:r>
            <a:endParaRPr>
              <a:latin typeface="Roboto"/>
              <a:ea typeface="Roboto"/>
              <a:cs typeface="Roboto"/>
              <a:sym typeface="Roboto"/>
            </a:endParaRPr>
          </a:p>
        </p:txBody>
      </p:sp>
      <p:sp>
        <p:nvSpPr>
          <p:cNvPr id="691" name="Google Shape;691;p49"/>
          <p:cNvSpPr txBox="1">
            <a:spLocks noGrp="1"/>
          </p:cNvSpPr>
          <p:nvPr>
            <p:ph type="title"/>
          </p:nvPr>
        </p:nvSpPr>
        <p:spPr>
          <a:xfrm>
            <a:off x="548501" y="616700"/>
            <a:ext cx="26292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SPARKLYR</a:t>
            </a:r>
            <a:endParaRPr/>
          </a:p>
        </p:txBody>
      </p:sp>
      <p:sp>
        <p:nvSpPr>
          <p:cNvPr id="692" name="Google Shape;692;p49"/>
          <p:cNvSpPr/>
          <p:nvPr/>
        </p:nvSpPr>
        <p:spPr>
          <a:xfrm>
            <a:off x="3726325" y="1038075"/>
            <a:ext cx="4032900" cy="24381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3973500" y="1284822"/>
            <a:ext cx="3558900" cy="117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EXECUTOR</a:t>
            </a:r>
            <a:endParaRPr>
              <a:latin typeface="Roboto"/>
              <a:ea typeface="Roboto"/>
              <a:cs typeface="Roboto"/>
              <a:sym typeface="Roboto"/>
            </a:endParaRPr>
          </a:p>
        </p:txBody>
      </p:sp>
      <p:sp>
        <p:nvSpPr>
          <p:cNvPr id="694" name="Google Shape;694;p49"/>
          <p:cNvSpPr/>
          <p:nvPr/>
        </p:nvSpPr>
        <p:spPr>
          <a:xfrm>
            <a:off x="4142275" y="1725978"/>
            <a:ext cx="1374600" cy="556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sp>
        <p:nvSpPr>
          <p:cNvPr id="695" name="Google Shape;695;p49"/>
          <p:cNvSpPr/>
          <p:nvPr/>
        </p:nvSpPr>
        <p:spPr>
          <a:xfrm>
            <a:off x="5932775" y="1725978"/>
            <a:ext cx="1374600" cy="556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cxnSp>
        <p:nvCxnSpPr>
          <p:cNvPr id="696" name="Google Shape;696;p49"/>
          <p:cNvCxnSpPr>
            <a:stCxn id="687" idx="3"/>
            <a:endCxn id="692" idx="1"/>
          </p:cNvCxnSpPr>
          <p:nvPr/>
        </p:nvCxnSpPr>
        <p:spPr>
          <a:xfrm rot="10800000" flipH="1">
            <a:off x="2318475" y="2257150"/>
            <a:ext cx="1407900" cy="1090500"/>
          </a:xfrm>
          <a:prstGeom prst="curvedConnector3">
            <a:avLst>
              <a:gd name="adj1" fmla="val 49998"/>
            </a:avLst>
          </a:prstGeom>
          <a:noFill/>
          <a:ln w="19050" cap="flat" cmpd="sng">
            <a:solidFill>
              <a:schemeClr val="accent1"/>
            </a:solidFill>
            <a:prstDash val="solid"/>
            <a:round/>
            <a:headEnd type="none" w="med" len="med"/>
            <a:tailEnd type="none" w="med" len="med"/>
          </a:ln>
        </p:spPr>
      </p:cxnSp>
      <p:sp>
        <p:nvSpPr>
          <p:cNvPr id="697" name="Google Shape;697;p49"/>
          <p:cNvSpPr/>
          <p:nvPr/>
        </p:nvSpPr>
        <p:spPr>
          <a:xfrm>
            <a:off x="9133976" y="1173500"/>
            <a:ext cx="2472900" cy="389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2530">
                <a:latin typeface="Roboto"/>
                <a:ea typeface="Roboto"/>
                <a:cs typeface="Roboto"/>
                <a:sym typeface="Roboto"/>
              </a:rPr>
              <a:t>Client Program</a:t>
            </a:r>
            <a:endParaRPr>
              <a:latin typeface="Roboto"/>
              <a:ea typeface="Roboto"/>
              <a:cs typeface="Roboto"/>
              <a:sym typeface="Roboto"/>
            </a:endParaRPr>
          </a:p>
        </p:txBody>
      </p:sp>
      <p:sp>
        <p:nvSpPr>
          <p:cNvPr id="698" name="Google Shape;698;p49"/>
          <p:cNvSpPr/>
          <p:nvPr/>
        </p:nvSpPr>
        <p:spPr>
          <a:xfrm>
            <a:off x="9475400" y="3530175"/>
            <a:ext cx="1572900" cy="556800"/>
          </a:xfrm>
          <a:prstGeom prst="rect">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Spark Driver</a:t>
            </a:r>
            <a:endParaRPr>
              <a:latin typeface="Roboto"/>
              <a:ea typeface="Roboto"/>
              <a:cs typeface="Roboto"/>
              <a:sym typeface="Roboto"/>
            </a:endParaRPr>
          </a:p>
        </p:txBody>
      </p:sp>
      <p:cxnSp>
        <p:nvCxnSpPr>
          <p:cNvPr id="699" name="Google Shape;699;p49"/>
          <p:cNvCxnSpPr>
            <a:stCxn id="693" idx="3"/>
            <a:endCxn id="698" idx="1"/>
          </p:cNvCxnSpPr>
          <p:nvPr/>
        </p:nvCxnSpPr>
        <p:spPr>
          <a:xfrm>
            <a:off x="7532400" y="1871022"/>
            <a:ext cx="1943100" cy="1937700"/>
          </a:xfrm>
          <a:prstGeom prst="curvedConnector3">
            <a:avLst>
              <a:gd name="adj1" fmla="val 49997"/>
            </a:avLst>
          </a:prstGeom>
          <a:noFill/>
          <a:ln w="19050" cap="flat" cmpd="sng">
            <a:solidFill>
              <a:srgbClr val="FF9900"/>
            </a:solidFill>
            <a:prstDash val="solid"/>
            <a:round/>
            <a:headEnd type="none" w="med" len="med"/>
            <a:tailEnd type="none" w="med" len="med"/>
          </a:ln>
        </p:spPr>
      </p:cxnSp>
      <p:sp>
        <p:nvSpPr>
          <p:cNvPr id="700" name="Google Shape;700;p49"/>
          <p:cNvSpPr/>
          <p:nvPr/>
        </p:nvSpPr>
        <p:spPr>
          <a:xfrm>
            <a:off x="4135037" y="2695678"/>
            <a:ext cx="1374600" cy="556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R</a:t>
            </a:r>
            <a:endParaRPr>
              <a:latin typeface="Roboto"/>
              <a:ea typeface="Roboto"/>
              <a:cs typeface="Roboto"/>
              <a:sym typeface="Roboto"/>
            </a:endParaRPr>
          </a:p>
        </p:txBody>
      </p:sp>
      <p:sp>
        <p:nvSpPr>
          <p:cNvPr id="701" name="Google Shape;701;p49"/>
          <p:cNvSpPr/>
          <p:nvPr/>
        </p:nvSpPr>
        <p:spPr>
          <a:xfrm>
            <a:off x="5934512" y="2695690"/>
            <a:ext cx="1374600" cy="556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R</a:t>
            </a:r>
            <a:endParaRPr>
              <a:latin typeface="Roboto"/>
              <a:ea typeface="Roboto"/>
              <a:cs typeface="Roboto"/>
              <a:sym typeface="Roboto"/>
            </a:endParaRPr>
          </a:p>
        </p:txBody>
      </p:sp>
      <p:cxnSp>
        <p:nvCxnSpPr>
          <p:cNvPr id="702" name="Google Shape;702;p49"/>
          <p:cNvCxnSpPr>
            <a:stCxn id="694" idx="2"/>
            <a:endCxn id="700" idx="0"/>
          </p:cNvCxnSpPr>
          <p:nvPr/>
        </p:nvCxnSpPr>
        <p:spPr>
          <a:xfrm flipH="1">
            <a:off x="4822375" y="2282778"/>
            <a:ext cx="7200" cy="412800"/>
          </a:xfrm>
          <a:prstGeom prst="straightConnector1">
            <a:avLst/>
          </a:prstGeom>
          <a:noFill/>
          <a:ln w="19050" cap="flat" cmpd="sng">
            <a:solidFill>
              <a:schemeClr val="accent3"/>
            </a:solidFill>
            <a:prstDash val="solid"/>
            <a:round/>
            <a:headEnd type="triangle" w="med" len="med"/>
            <a:tailEnd type="triangle" w="med" len="med"/>
          </a:ln>
        </p:spPr>
      </p:cxnSp>
      <p:cxnSp>
        <p:nvCxnSpPr>
          <p:cNvPr id="703" name="Google Shape;703;p49"/>
          <p:cNvCxnSpPr>
            <a:stCxn id="695" idx="2"/>
            <a:endCxn id="701" idx="0"/>
          </p:cNvCxnSpPr>
          <p:nvPr/>
        </p:nvCxnSpPr>
        <p:spPr>
          <a:xfrm>
            <a:off x="6620075" y="2282778"/>
            <a:ext cx="1800" cy="412800"/>
          </a:xfrm>
          <a:prstGeom prst="straightConnector1">
            <a:avLst/>
          </a:prstGeom>
          <a:noFill/>
          <a:ln w="19050" cap="flat" cmpd="sng">
            <a:solidFill>
              <a:schemeClr val="accent3"/>
            </a:solidFill>
            <a:prstDash val="solid"/>
            <a:round/>
            <a:headEnd type="triangle" w="med" len="med"/>
            <a:tailEnd type="triangle" w="med" len="med"/>
          </a:ln>
        </p:spPr>
      </p:cxnSp>
      <p:sp>
        <p:nvSpPr>
          <p:cNvPr id="704" name="Google Shape;704;p49"/>
          <p:cNvSpPr/>
          <p:nvPr/>
        </p:nvSpPr>
        <p:spPr>
          <a:xfrm>
            <a:off x="9246500" y="2315600"/>
            <a:ext cx="2030700" cy="1018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R</a:t>
            </a:r>
            <a:endParaRPr>
              <a:latin typeface="Roboto"/>
              <a:ea typeface="Roboto"/>
              <a:cs typeface="Roboto"/>
              <a:sym typeface="Roboto"/>
            </a:endParaRPr>
          </a:p>
        </p:txBody>
      </p:sp>
      <p:sp>
        <p:nvSpPr>
          <p:cNvPr id="705" name="Google Shape;705;p49"/>
          <p:cNvSpPr/>
          <p:nvPr/>
        </p:nvSpPr>
        <p:spPr>
          <a:xfrm>
            <a:off x="9475400" y="2680375"/>
            <a:ext cx="1572900" cy="489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Sparklyr</a:t>
            </a:r>
            <a:endParaRPr>
              <a:solidFill>
                <a:srgbClr val="FFFFFF"/>
              </a:solidFill>
              <a:latin typeface="Roboto"/>
              <a:ea typeface="Roboto"/>
              <a:cs typeface="Roboto"/>
              <a:sym typeface="Roboto"/>
            </a:endParaRPr>
          </a:p>
        </p:txBody>
      </p:sp>
      <p:cxnSp>
        <p:nvCxnSpPr>
          <p:cNvPr id="706" name="Google Shape;706;p49"/>
          <p:cNvCxnSpPr>
            <a:stCxn id="698" idx="0"/>
            <a:endCxn id="705" idx="2"/>
          </p:cNvCxnSpPr>
          <p:nvPr/>
        </p:nvCxnSpPr>
        <p:spPr>
          <a:xfrm rot="10800000">
            <a:off x="10261850" y="3169275"/>
            <a:ext cx="0" cy="360900"/>
          </a:xfrm>
          <a:prstGeom prst="straightConnector1">
            <a:avLst/>
          </a:prstGeom>
          <a:noFill/>
          <a:ln w="19050" cap="flat" cmpd="sng">
            <a:solidFill>
              <a:schemeClr val="accent4"/>
            </a:solidFill>
            <a:prstDash val="solid"/>
            <a:round/>
            <a:headEnd type="none" w="med" len="med"/>
            <a:tailEnd type="none" w="med" len="med"/>
          </a:ln>
        </p:spPr>
      </p:cxnSp>
      <p:sp>
        <p:nvSpPr>
          <p:cNvPr id="707" name="Google Shape;707;p49"/>
          <p:cNvSpPr/>
          <p:nvPr/>
        </p:nvSpPr>
        <p:spPr>
          <a:xfrm>
            <a:off x="3736500" y="4046425"/>
            <a:ext cx="4032900" cy="2438100"/>
          </a:xfrm>
          <a:prstGeom prst="roundRect">
            <a:avLst>
              <a:gd name="adj" fmla="val 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a:off x="3983675" y="4293172"/>
            <a:ext cx="3558900" cy="11724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EXECUTOR</a:t>
            </a:r>
            <a:endParaRPr>
              <a:latin typeface="Roboto"/>
              <a:ea typeface="Roboto"/>
              <a:cs typeface="Roboto"/>
              <a:sym typeface="Roboto"/>
            </a:endParaRPr>
          </a:p>
        </p:txBody>
      </p:sp>
      <p:sp>
        <p:nvSpPr>
          <p:cNvPr id="709" name="Google Shape;709;p49"/>
          <p:cNvSpPr/>
          <p:nvPr/>
        </p:nvSpPr>
        <p:spPr>
          <a:xfrm>
            <a:off x="4152450" y="4734328"/>
            <a:ext cx="1374600" cy="556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sp>
        <p:nvSpPr>
          <p:cNvPr id="710" name="Google Shape;710;p49"/>
          <p:cNvSpPr/>
          <p:nvPr/>
        </p:nvSpPr>
        <p:spPr>
          <a:xfrm>
            <a:off x="5942950" y="4734328"/>
            <a:ext cx="1374600" cy="556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TASK</a:t>
            </a:r>
            <a:endParaRPr>
              <a:latin typeface="Roboto"/>
              <a:ea typeface="Roboto"/>
              <a:cs typeface="Roboto"/>
              <a:sym typeface="Roboto"/>
            </a:endParaRPr>
          </a:p>
        </p:txBody>
      </p:sp>
      <p:sp>
        <p:nvSpPr>
          <p:cNvPr id="711" name="Google Shape;711;p49"/>
          <p:cNvSpPr/>
          <p:nvPr/>
        </p:nvSpPr>
        <p:spPr>
          <a:xfrm>
            <a:off x="4145212" y="5704028"/>
            <a:ext cx="1374600" cy="556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R</a:t>
            </a:r>
            <a:endParaRPr>
              <a:latin typeface="Roboto"/>
              <a:ea typeface="Roboto"/>
              <a:cs typeface="Roboto"/>
              <a:sym typeface="Roboto"/>
            </a:endParaRPr>
          </a:p>
        </p:txBody>
      </p:sp>
      <p:sp>
        <p:nvSpPr>
          <p:cNvPr id="712" name="Google Shape;712;p49"/>
          <p:cNvSpPr/>
          <p:nvPr/>
        </p:nvSpPr>
        <p:spPr>
          <a:xfrm>
            <a:off x="5944687" y="5704040"/>
            <a:ext cx="1374600" cy="556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R</a:t>
            </a:r>
            <a:endParaRPr>
              <a:latin typeface="Roboto"/>
              <a:ea typeface="Roboto"/>
              <a:cs typeface="Roboto"/>
              <a:sym typeface="Roboto"/>
            </a:endParaRPr>
          </a:p>
        </p:txBody>
      </p:sp>
      <p:cxnSp>
        <p:nvCxnSpPr>
          <p:cNvPr id="713" name="Google Shape;713;p49"/>
          <p:cNvCxnSpPr>
            <a:stCxn id="709" idx="2"/>
            <a:endCxn id="711" idx="0"/>
          </p:cNvCxnSpPr>
          <p:nvPr/>
        </p:nvCxnSpPr>
        <p:spPr>
          <a:xfrm flipH="1">
            <a:off x="4832550" y="5291128"/>
            <a:ext cx="7200" cy="412800"/>
          </a:xfrm>
          <a:prstGeom prst="straightConnector1">
            <a:avLst/>
          </a:prstGeom>
          <a:noFill/>
          <a:ln w="19050" cap="flat" cmpd="sng">
            <a:solidFill>
              <a:schemeClr val="accent3"/>
            </a:solidFill>
            <a:prstDash val="solid"/>
            <a:round/>
            <a:headEnd type="triangle" w="med" len="med"/>
            <a:tailEnd type="triangle" w="med" len="med"/>
          </a:ln>
        </p:spPr>
      </p:cxnSp>
      <p:cxnSp>
        <p:nvCxnSpPr>
          <p:cNvPr id="714" name="Google Shape;714;p49"/>
          <p:cNvCxnSpPr>
            <a:stCxn id="710" idx="2"/>
            <a:endCxn id="712" idx="0"/>
          </p:cNvCxnSpPr>
          <p:nvPr/>
        </p:nvCxnSpPr>
        <p:spPr>
          <a:xfrm>
            <a:off x="6630250" y="5291128"/>
            <a:ext cx="1800" cy="412800"/>
          </a:xfrm>
          <a:prstGeom prst="straightConnector1">
            <a:avLst/>
          </a:prstGeom>
          <a:noFill/>
          <a:ln w="19050" cap="flat" cmpd="sng">
            <a:solidFill>
              <a:schemeClr val="accent3"/>
            </a:solidFill>
            <a:prstDash val="solid"/>
            <a:round/>
            <a:headEnd type="triangle" w="med" len="med"/>
            <a:tailEnd type="triangle" w="med" len="med"/>
          </a:ln>
        </p:spPr>
      </p:cxnSp>
      <p:cxnSp>
        <p:nvCxnSpPr>
          <p:cNvPr id="715" name="Google Shape;715;p49"/>
          <p:cNvCxnSpPr>
            <a:stCxn id="687" idx="3"/>
            <a:endCxn id="707" idx="1"/>
          </p:cNvCxnSpPr>
          <p:nvPr/>
        </p:nvCxnSpPr>
        <p:spPr>
          <a:xfrm>
            <a:off x="2318475" y="3347650"/>
            <a:ext cx="1418100" cy="1917900"/>
          </a:xfrm>
          <a:prstGeom prst="curvedConnector3">
            <a:avLst>
              <a:gd name="adj1" fmla="val 49997"/>
            </a:avLst>
          </a:prstGeom>
          <a:noFill/>
          <a:ln w="19050" cap="flat" cmpd="sng">
            <a:solidFill>
              <a:schemeClr val="accent1"/>
            </a:solidFill>
            <a:prstDash val="solid"/>
            <a:round/>
            <a:headEnd type="none" w="med" len="med"/>
            <a:tailEnd type="none" w="med" len="med"/>
          </a:ln>
        </p:spPr>
      </p:cxnSp>
      <p:cxnSp>
        <p:nvCxnSpPr>
          <p:cNvPr id="716" name="Google Shape;716;p49"/>
          <p:cNvCxnSpPr>
            <a:stCxn id="698" idx="1"/>
            <a:endCxn id="708" idx="3"/>
          </p:cNvCxnSpPr>
          <p:nvPr/>
        </p:nvCxnSpPr>
        <p:spPr>
          <a:xfrm flipH="1">
            <a:off x="7542500" y="3808575"/>
            <a:ext cx="1932900" cy="1070700"/>
          </a:xfrm>
          <a:prstGeom prst="curvedConnector3">
            <a:avLst>
              <a:gd name="adj1" fmla="val 50000"/>
            </a:avLst>
          </a:prstGeom>
          <a:noFill/>
          <a:ln w="19050" cap="flat" cmpd="sng">
            <a:solidFill>
              <a:schemeClr val="accent4"/>
            </a:solidFill>
            <a:prstDash val="solid"/>
            <a:round/>
            <a:headEnd type="none" w="med" len="med"/>
            <a:tailEnd type="none" w="med" len="med"/>
          </a:ln>
        </p:spPr>
      </p:cxnSp>
      <p:cxnSp>
        <p:nvCxnSpPr>
          <p:cNvPr id="717" name="Google Shape;717;p49"/>
          <p:cNvCxnSpPr>
            <a:stCxn id="698" idx="1"/>
            <a:endCxn id="687" idx="3"/>
          </p:cNvCxnSpPr>
          <p:nvPr/>
        </p:nvCxnSpPr>
        <p:spPr>
          <a:xfrm rot="10800000">
            <a:off x="2318600" y="3347775"/>
            <a:ext cx="7156800" cy="460800"/>
          </a:xfrm>
          <a:prstGeom prst="curvedConnector3">
            <a:avLst>
              <a:gd name="adj1" fmla="val 78934"/>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0"/>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APACHE ARROW</a:t>
            </a:r>
            <a:endParaRPr/>
          </a:p>
        </p:txBody>
      </p:sp>
      <p:sp>
        <p:nvSpPr>
          <p:cNvPr id="723" name="Google Shape;723;p50"/>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High speed in memory data processing for everybody!</a:t>
            </a:r>
            <a:endParaRPr sz="1800"/>
          </a:p>
        </p:txBody>
      </p:sp>
      <p:pic>
        <p:nvPicPr>
          <p:cNvPr id="724" name="Google Shape;724;p5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341675" y="660567"/>
            <a:ext cx="3505610" cy="1252525"/>
          </a:xfrm>
          <a:prstGeom prst="rect">
            <a:avLst/>
          </a:prstGeom>
          <a:noFill/>
          <a:ln>
            <a:noFill/>
          </a:ln>
        </p:spPr>
      </p:pic>
      <p:pic>
        <p:nvPicPr>
          <p:cNvPr id="725" name="Google Shape;725;p50"/>
          <p:cNvPicPr preferRelativeResize="0"/>
          <p:nvPr/>
        </p:nvPicPr>
        <p:blipFill rotWithShape="1">
          <a:blip r:embed="rId4" cstate="email">
            <a:alphaModFix/>
            <a:extLst>
              <a:ext uri="{28A0092B-C50C-407E-A947-70E740481C1C}">
                <a14:useLocalDpi xmlns:a14="http://schemas.microsoft.com/office/drawing/2010/main"/>
              </a:ext>
            </a:extLst>
          </a:blip>
          <a:srcRect r="8625" b="6367"/>
          <a:stretch/>
        </p:blipFill>
        <p:spPr>
          <a:xfrm>
            <a:off x="5808275" y="1683825"/>
            <a:ext cx="6286451" cy="4423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1"/>
          <p:cNvSpPr txBox="1">
            <a:spLocks noGrp="1"/>
          </p:cNvSpPr>
          <p:nvPr>
            <p:ph type="title"/>
          </p:nvPr>
        </p:nvSpPr>
        <p:spPr>
          <a:xfrm>
            <a:off x="548503" y="3043348"/>
            <a:ext cx="110919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THINGS TO KNOW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title"/>
          </p:nvPr>
        </p:nvSpPr>
        <p:spPr>
          <a:xfrm>
            <a:off x="548503" y="3043348"/>
            <a:ext cx="110919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PROBLEM ARE WE SOLVING?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2"/>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LAZY EVALUATION</a:t>
            </a:r>
            <a:endParaRPr/>
          </a:p>
        </p:txBody>
      </p:sp>
      <p:sp>
        <p:nvSpPr>
          <p:cNvPr id="736" name="Google Shape;736;p52"/>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This catches people out when working on the command line. Entered does not mean executed.</a:t>
            </a:r>
            <a:endParaRPr sz="1800"/>
          </a:p>
        </p:txBody>
      </p:sp>
      <p:pic>
        <p:nvPicPr>
          <p:cNvPr id="737" name="Google Shape;737;p5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166675" y="827538"/>
            <a:ext cx="7399699" cy="52029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3"/>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OVERLOADING THE DRIVER</a:t>
            </a:r>
            <a:endParaRPr/>
          </a:p>
        </p:txBody>
      </p:sp>
      <p:sp>
        <p:nvSpPr>
          <p:cNvPr id="743" name="Google Shape;743;p53"/>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I see this often when talking with data science teams. It’s part of the standard operating procedure for “small data” data science work.</a:t>
            </a:r>
            <a:endParaRPr sz="1800"/>
          </a:p>
        </p:txBody>
      </p:sp>
      <p:pic>
        <p:nvPicPr>
          <p:cNvPr id="744" name="Google Shape;744;p5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053200" y="955450"/>
            <a:ext cx="7495600" cy="49471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54"/>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DATAFLOW</a:t>
            </a:r>
            <a:endParaRPr/>
          </a:p>
        </p:txBody>
      </p:sp>
      <p:sp>
        <p:nvSpPr>
          <p:cNvPr id="750" name="Google Shape;750;p54"/>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We’re moving into data engineering territory here but the pay is good and coffee is fair trade, locally sourced.</a:t>
            </a:r>
            <a:endParaRPr sz="1800"/>
          </a:p>
        </p:txBody>
      </p:sp>
      <p:sp>
        <p:nvSpPr>
          <p:cNvPr id="751" name="Google Shape;751;p54"/>
          <p:cNvSpPr/>
          <p:nvPr/>
        </p:nvSpPr>
        <p:spPr>
          <a:xfrm>
            <a:off x="4231538" y="1447850"/>
            <a:ext cx="2626500" cy="8430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4"/>
          <p:cNvSpPr/>
          <p:nvPr/>
        </p:nvSpPr>
        <p:spPr>
          <a:xfrm>
            <a:off x="4231375" y="2681124"/>
            <a:ext cx="2626500" cy="8430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4"/>
          <p:cNvSpPr/>
          <p:nvPr/>
        </p:nvSpPr>
        <p:spPr>
          <a:xfrm>
            <a:off x="5288425" y="3875450"/>
            <a:ext cx="512400" cy="4020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4"/>
          <p:cNvSpPr/>
          <p:nvPr/>
        </p:nvSpPr>
        <p:spPr>
          <a:xfrm>
            <a:off x="5288425" y="4585025"/>
            <a:ext cx="512400" cy="4020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8420925" y="1447850"/>
            <a:ext cx="2626500" cy="8430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4"/>
          <p:cNvSpPr/>
          <p:nvPr/>
        </p:nvSpPr>
        <p:spPr>
          <a:xfrm>
            <a:off x="9477975" y="4585025"/>
            <a:ext cx="512400" cy="4020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4"/>
          <p:cNvSpPr/>
          <p:nvPr/>
        </p:nvSpPr>
        <p:spPr>
          <a:xfrm>
            <a:off x="9192625" y="3670325"/>
            <a:ext cx="1086300" cy="4734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4"/>
          <p:cNvSpPr/>
          <p:nvPr/>
        </p:nvSpPr>
        <p:spPr>
          <a:xfrm>
            <a:off x="9192625" y="2713525"/>
            <a:ext cx="1086300" cy="4734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9" name="Google Shape;759;p54"/>
          <p:cNvCxnSpPr>
            <a:stCxn id="751" idx="2"/>
            <a:endCxn id="752" idx="0"/>
          </p:cNvCxnSpPr>
          <p:nvPr/>
        </p:nvCxnSpPr>
        <p:spPr>
          <a:xfrm flipH="1">
            <a:off x="5544488" y="2290850"/>
            <a:ext cx="300" cy="390300"/>
          </a:xfrm>
          <a:prstGeom prst="straightConnector1">
            <a:avLst/>
          </a:prstGeom>
          <a:noFill/>
          <a:ln w="19050" cap="flat" cmpd="sng">
            <a:solidFill>
              <a:schemeClr val="dk2"/>
            </a:solidFill>
            <a:prstDash val="solid"/>
            <a:round/>
            <a:headEnd type="none" w="med" len="med"/>
            <a:tailEnd type="triangle" w="med" len="med"/>
          </a:ln>
        </p:spPr>
      </p:cxnSp>
      <p:cxnSp>
        <p:nvCxnSpPr>
          <p:cNvPr id="760" name="Google Shape;760;p54"/>
          <p:cNvCxnSpPr>
            <a:stCxn id="752" idx="2"/>
            <a:endCxn id="753" idx="0"/>
          </p:cNvCxnSpPr>
          <p:nvPr/>
        </p:nvCxnSpPr>
        <p:spPr>
          <a:xfrm>
            <a:off x="5544625" y="3524124"/>
            <a:ext cx="0" cy="351300"/>
          </a:xfrm>
          <a:prstGeom prst="straightConnector1">
            <a:avLst/>
          </a:prstGeom>
          <a:noFill/>
          <a:ln w="19050" cap="flat" cmpd="sng">
            <a:solidFill>
              <a:schemeClr val="dk2"/>
            </a:solidFill>
            <a:prstDash val="solid"/>
            <a:round/>
            <a:headEnd type="none" w="med" len="med"/>
            <a:tailEnd type="triangle" w="med" len="med"/>
          </a:ln>
        </p:spPr>
      </p:cxnSp>
      <p:cxnSp>
        <p:nvCxnSpPr>
          <p:cNvPr id="761" name="Google Shape;761;p54"/>
          <p:cNvCxnSpPr>
            <a:endCxn id="754" idx="0"/>
          </p:cNvCxnSpPr>
          <p:nvPr/>
        </p:nvCxnSpPr>
        <p:spPr>
          <a:xfrm>
            <a:off x="5544625" y="4293725"/>
            <a:ext cx="0" cy="291300"/>
          </a:xfrm>
          <a:prstGeom prst="straightConnector1">
            <a:avLst/>
          </a:prstGeom>
          <a:noFill/>
          <a:ln w="19050" cap="flat" cmpd="sng">
            <a:solidFill>
              <a:schemeClr val="dk2"/>
            </a:solidFill>
            <a:prstDash val="solid"/>
            <a:round/>
            <a:headEnd type="none" w="med" len="med"/>
            <a:tailEnd type="triangle" w="med" len="med"/>
          </a:ln>
        </p:spPr>
      </p:cxnSp>
      <p:cxnSp>
        <p:nvCxnSpPr>
          <p:cNvPr id="762" name="Google Shape;762;p54"/>
          <p:cNvCxnSpPr>
            <a:stCxn id="755" idx="2"/>
            <a:endCxn id="758" idx="0"/>
          </p:cNvCxnSpPr>
          <p:nvPr/>
        </p:nvCxnSpPr>
        <p:spPr>
          <a:xfrm>
            <a:off x="9734175" y="2290850"/>
            <a:ext cx="1500" cy="422700"/>
          </a:xfrm>
          <a:prstGeom prst="straightConnector1">
            <a:avLst/>
          </a:prstGeom>
          <a:noFill/>
          <a:ln w="19050" cap="flat" cmpd="sng">
            <a:solidFill>
              <a:schemeClr val="dk2"/>
            </a:solidFill>
            <a:prstDash val="solid"/>
            <a:round/>
            <a:headEnd type="none" w="med" len="med"/>
            <a:tailEnd type="triangle" w="med" len="med"/>
          </a:ln>
        </p:spPr>
      </p:cxnSp>
      <p:cxnSp>
        <p:nvCxnSpPr>
          <p:cNvPr id="763" name="Google Shape;763;p54"/>
          <p:cNvCxnSpPr>
            <a:stCxn id="758" idx="2"/>
            <a:endCxn id="757" idx="0"/>
          </p:cNvCxnSpPr>
          <p:nvPr/>
        </p:nvCxnSpPr>
        <p:spPr>
          <a:xfrm>
            <a:off x="9735775" y="3186925"/>
            <a:ext cx="0" cy="483300"/>
          </a:xfrm>
          <a:prstGeom prst="straightConnector1">
            <a:avLst/>
          </a:prstGeom>
          <a:noFill/>
          <a:ln w="19050" cap="flat" cmpd="sng">
            <a:solidFill>
              <a:schemeClr val="dk2"/>
            </a:solidFill>
            <a:prstDash val="solid"/>
            <a:round/>
            <a:headEnd type="none" w="med" len="med"/>
            <a:tailEnd type="triangle" w="med" len="med"/>
          </a:ln>
        </p:spPr>
      </p:cxnSp>
      <p:cxnSp>
        <p:nvCxnSpPr>
          <p:cNvPr id="764" name="Google Shape;764;p54"/>
          <p:cNvCxnSpPr>
            <a:stCxn id="757" idx="2"/>
            <a:endCxn id="756" idx="0"/>
          </p:cNvCxnSpPr>
          <p:nvPr/>
        </p:nvCxnSpPr>
        <p:spPr>
          <a:xfrm flipH="1">
            <a:off x="9734275" y="4143725"/>
            <a:ext cx="1500" cy="4413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5"/>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AVOID GROUPBYKEY</a:t>
            </a:r>
            <a:endParaRPr/>
          </a:p>
        </p:txBody>
      </p:sp>
      <p:sp>
        <p:nvSpPr>
          <p:cNvPr id="770" name="Google Shape;770;p55"/>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t>Use ReduceByKey. All the cool kids are doing it. </a:t>
            </a:r>
            <a:endParaRPr sz="1800"/>
          </a:p>
          <a:p>
            <a:pPr marL="0" lvl="0" indent="0" algn="l" rtl="0">
              <a:spcBef>
                <a:spcPts val="700"/>
              </a:spcBef>
              <a:spcAft>
                <a:spcPts val="700"/>
              </a:spcAft>
              <a:buNone/>
            </a:pPr>
            <a:endParaRPr sz="1800">
              <a:solidFill>
                <a:srgbClr val="000000"/>
              </a:solidFill>
            </a:endParaRPr>
          </a:p>
        </p:txBody>
      </p:sp>
      <p:pic>
        <p:nvPicPr>
          <p:cNvPr id="771" name="Google Shape;771;p5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207475" y="995624"/>
            <a:ext cx="7304676" cy="4866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6"/>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FOR DATA SKEW</a:t>
            </a:r>
            <a:endParaRPr/>
          </a:p>
        </p:txBody>
      </p:sp>
      <p:sp>
        <p:nvSpPr>
          <p:cNvPr id="777" name="Google Shape;777;p56"/>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I did not spend a lot of time drawing this. But Edward Tufte would be proud. Very favourable data to ink ratio.</a:t>
            </a:r>
            <a:endParaRPr sz="1800"/>
          </a:p>
        </p:txBody>
      </p:sp>
      <p:sp>
        <p:nvSpPr>
          <p:cNvPr id="778" name="Google Shape;778;p56"/>
          <p:cNvSpPr/>
          <p:nvPr/>
        </p:nvSpPr>
        <p:spPr>
          <a:xfrm>
            <a:off x="4623921" y="2832206"/>
            <a:ext cx="1839000" cy="28446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6"/>
          <p:cNvSpPr/>
          <p:nvPr/>
        </p:nvSpPr>
        <p:spPr>
          <a:xfrm>
            <a:off x="4800779" y="2998536"/>
            <a:ext cx="14853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4800779" y="3667220"/>
            <a:ext cx="14853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4800779" y="4335904"/>
            <a:ext cx="14853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4800779" y="5004589"/>
            <a:ext cx="14853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4623925" y="1484800"/>
            <a:ext cx="6697200" cy="832500"/>
          </a:xfrm>
          <a:prstGeom prst="roundRect">
            <a:avLst>
              <a:gd name="adj" fmla="val 213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4800775" y="1651125"/>
            <a:ext cx="63270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7"/>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FOR DATA SKEW</a:t>
            </a:r>
            <a:endParaRPr/>
          </a:p>
        </p:txBody>
      </p:sp>
      <p:sp>
        <p:nvSpPr>
          <p:cNvPr id="790" name="Google Shape;790;p57"/>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t>You can avoid this by adding salt to the keys. Definitely no easy set up for a joke with that.</a:t>
            </a:r>
            <a:endParaRPr sz="1800"/>
          </a:p>
          <a:p>
            <a:pPr marL="0" lvl="0" indent="0" algn="l" rtl="0">
              <a:spcBef>
                <a:spcPts val="700"/>
              </a:spcBef>
              <a:spcAft>
                <a:spcPts val="700"/>
              </a:spcAft>
              <a:buNone/>
            </a:pPr>
            <a:endParaRPr/>
          </a:p>
        </p:txBody>
      </p:sp>
      <p:sp>
        <p:nvSpPr>
          <p:cNvPr id="791" name="Google Shape;791;p57"/>
          <p:cNvSpPr/>
          <p:nvPr/>
        </p:nvSpPr>
        <p:spPr>
          <a:xfrm>
            <a:off x="4623928" y="2832200"/>
            <a:ext cx="3153300" cy="2844600"/>
          </a:xfrm>
          <a:prstGeom prst="roundRect">
            <a:avLst>
              <a:gd name="adj" fmla="val 67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4800775" y="2998525"/>
            <a:ext cx="28191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4800777" y="3667225"/>
            <a:ext cx="6663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7"/>
          <p:cNvSpPr/>
          <p:nvPr/>
        </p:nvSpPr>
        <p:spPr>
          <a:xfrm>
            <a:off x="4800777" y="4335912"/>
            <a:ext cx="6663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p:cNvSpPr/>
          <p:nvPr/>
        </p:nvSpPr>
        <p:spPr>
          <a:xfrm>
            <a:off x="4800777" y="5004598"/>
            <a:ext cx="6663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7"/>
          <p:cNvSpPr/>
          <p:nvPr/>
        </p:nvSpPr>
        <p:spPr>
          <a:xfrm>
            <a:off x="4623925" y="1484800"/>
            <a:ext cx="6697200" cy="832500"/>
          </a:xfrm>
          <a:prstGeom prst="roundRect">
            <a:avLst>
              <a:gd name="adj" fmla="val 213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7"/>
          <p:cNvSpPr/>
          <p:nvPr/>
        </p:nvSpPr>
        <p:spPr>
          <a:xfrm>
            <a:off x="4800775" y="1651125"/>
            <a:ext cx="6327000" cy="4989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8"/>
          <p:cNvSpPr txBox="1">
            <a:spLocks noGrp="1"/>
          </p:cNvSpPr>
          <p:nvPr>
            <p:ph type="title"/>
          </p:nvPr>
        </p:nvSpPr>
        <p:spPr>
          <a:xfrm>
            <a:off x="548503" y="616688"/>
            <a:ext cx="110919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THE SPARK UI</a:t>
            </a:r>
            <a:endParaRPr/>
          </a:p>
        </p:txBody>
      </p:sp>
      <p:pic>
        <p:nvPicPr>
          <p:cNvPr id="803" name="Google Shape;803;p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11526" y="1317175"/>
            <a:ext cx="10765901" cy="4601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9"/>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DAG</a:t>
            </a:r>
            <a:endParaRPr/>
          </a:p>
        </p:txBody>
      </p:sp>
      <p:sp>
        <p:nvSpPr>
          <p:cNvPr id="809" name="Google Shape;809;p59"/>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Directed Acyclic Graph - Use the full title if you want to sound smarter while talking data scientists.</a:t>
            </a:r>
            <a:endParaRPr sz="1800"/>
          </a:p>
        </p:txBody>
      </p:sp>
      <p:pic>
        <p:nvPicPr>
          <p:cNvPr id="810" name="Google Shape;810;p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53824" y="752250"/>
            <a:ext cx="6074125" cy="5214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0"/>
          <p:cNvSpPr txBox="1">
            <a:spLocks noGrp="1"/>
          </p:cNvSpPr>
          <p:nvPr>
            <p:ph type="title"/>
          </p:nvPr>
        </p:nvSpPr>
        <p:spPr>
          <a:xfrm>
            <a:off x="548503" y="3043348"/>
            <a:ext cx="110919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STARTED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1"/>
          <p:cNvSpPr txBox="1">
            <a:spLocks noGrp="1"/>
          </p:cNvSpPr>
          <p:nvPr>
            <p:ph type="title"/>
          </p:nvPr>
        </p:nvSpPr>
        <p:spPr>
          <a:xfrm>
            <a:off x="548503" y="616688"/>
            <a:ext cx="110919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GETTING STARTED</a:t>
            </a:r>
            <a:endParaRPr/>
          </a:p>
        </p:txBody>
      </p:sp>
      <p:sp>
        <p:nvSpPr>
          <p:cNvPr id="821" name="Google Shape;821;p61"/>
          <p:cNvSpPr txBox="1">
            <a:spLocks noGrp="1"/>
          </p:cNvSpPr>
          <p:nvPr>
            <p:ph type="body" idx="2"/>
          </p:nvPr>
        </p:nvSpPr>
        <p:spPr>
          <a:xfrm>
            <a:off x="548528" y="1363733"/>
            <a:ext cx="11091900" cy="32844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2000"/>
              <a:t>Implyr</a:t>
            </a:r>
            <a:endParaRPr sz="2000"/>
          </a:p>
          <a:p>
            <a:pPr marL="0" lvl="0" indent="0" algn="l" rtl="0">
              <a:spcBef>
                <a:spcPts val="500"/>
              </a:spcBef>
              <a:spcAft>
                <a:spcPts val="0"/>
              </a:spcAft>
              <a:buNone/>
            </a:pPr>
            <a:r>
              <a:rPr lang="en" sz="2000" u="sng">
                <a:solidFill>
                  <a:schemeClr val="hlink"/>
                </a:solidFill>
                <a:hlinkClick r:id="rId3"/>
              </a:rPr>
              <a:t>https://blog.cloudera.com/blog/2017/07/implyr-r-interface-for-apache-impala/</a:t>
            </a:r>
            <a:endParaRPr sz="2000"/>
          </a:p>
          <a:p>
            <a:pPr marL="0" lvl="0" indent="0" algn="l" rtl="0">
              <a:spcBef>
                <a:spcPts val="500"/>
              </a:spcBef>
              <a:spcAft>
                <a:spcPts val="0"/>
              </a:spcAft>
              <a:buNone/>
            </a:pPr>
            <a:r>
              <a:rPr lang="en" sz="2000" u="sng">
                <a:solidFill>
                  <a:schemeClr val="hlink"/>
                </a:solidFill>
                <a:hlinkClick r:id="rId4"/>
              </a:rPr>
              <a:t>https://github.com/ianmcook/implyr</a:t>
            </a:r>
            <a:endParaRPr sz="2000"/>
          </a:p>
          <a:p>
            <a:pPr marL="0" lvl="0" indent="0" algn="l" rtl="0">
              <a:spcBef>
                <a:spcPts val="500"/>
              </a:spcBef>
              <a:spcAft>
                <a:spcPts val="0"/>
              </a:spcAft>
              <a:buNone/>
            </a:pPr>
            <a:endParaRPr sz="2000"/>
          </a:p>
          <a:p>
            <a:pPr marL="0" lvl="0" indent="0" algn="l" rtl="0">
              <a:spcBef>
                <a:spcPts val="500"/>
              </a:spcBef>
              <a:spcAft>
                <a:spcPts val="0"/>
              </a:spcAft>
              <a:buNone/>
            </a:pPr>
            <a:r>
              <a:rPr lang="en" sz="2000"/>
              <a:t>Sparklyr</a:t>
            </a:r>
            <a:endParaRPr sz="2000"/>
          </a:p>
          <a:p>
            <a:pPr marL="0" lvl="0" indent="0" algn="l" rtl="0">
              <a:spcBef>
                <a:spcPts val="500"/>
              </a:spcBef>
              <a:spcAft>
                <a:spcPts val="0"/>
              </a:spcAft>
              <a:buNone/>
            </a:pPr>
            <a:r>
              <a:rPr lang="en" sz="2000" u="sng">
                <a:solidFill>
                  <a:schemeClr val="hlink"/>
                </a:solidFill>
                <a:hlinkClick r:id="rId5"/>
              </a:rPr>
              <a:t>https://blog.cloudera.com/blog/2016/09/introducing-sparklyr-an-r-interface-for-apache-spark/</a:t>
            </a:r>
            <a:br>
              <a:rPr lang="en" sz="2000"/>
            </a:br>
            <a:r>
              <a:rPr lang="en" sz="2000" u="sng">
                <a:solidFill>
                  <a:schemeClr val="hlink"/>
                </a:solidFill>
                <a:hlinkClick r:id="rId6"/>
              </a:rPr>
              <a:t>https://spark.rstudio.com/</a:t>
            </a:r>
            <a:endParaRPr sz="2000"/>
          </a:p>
          <a:p>
            <a:pPr marL="0" lvl="0" indent="0" algn="l" rtl="0">
              <a:spcBef>
                <a:spcPts val="500"/>
              </a:spcBef>
              <a:spcAft>
                <a:spcPts val="0"/>
              </a:spcAft>
              <a:buNone/>
            </a:pPr>
            <a:endParaRPr sz="2000"/>
          </a:p>
          <a:p>
            <a:pPr marL="0" lvl="0" indent="0" algn="l" rtl="0">
              <a:spcBef>
                <a:spcPts val="500"/>
              </a:spcBef>
              <a:spcAft>
                <a:spcPts val="0"/>
              </a:spcAft>
              <a:buNone/>
            </a:pPr>
            <a:r>
              <a:rPr lang="en" sz="2000"/>
              <a:t>Spark</a:t>
            </a:r>
            <a:endParaRPr sz="2000"/>
          </a:p>
          <a:p>
            <a:pPr marL="0" lvl="0" indent="0" algn="l" rtl="0">
              <a:spcBef>
                <a:spcPts val="500"/>
              </a:spcBef>
              <a:spcAft>
                <a:spcPts val="0"/>
              </a:spcAft>
              <a:buNone/>
            </a:pPr>
            <a:r>
              <a:rPr lang="en" sz="2000" u="sng">
                <a:solidFill>
                  <a:schemeClr val="hlink"/>
                </a:solidFill>
                <a:hlinkClick r:id="rId7"/>
              </a:rPr>
              <a:t>https://www.cloudera.com/documentation/enterprise/5-16-x/PDF/cloudera-spark.pdf</a:t>
            </a:r>
            <a:br>
              <a:rPr lang="en" sz="2000"/>
            </a:br>
            <a:r>
              <a:rPr lang="en" sz="2000" u="sng">
                <a:solidFill>
                  <a:schemeClr val="hlink"/>
                </a:solidFill>
                <a:hlinkClick r:id="rId8"/>
              </a:rPr>
              <a:t>https://www.cloudera.com/products/open-source/apache-hadoop/apache-spark.html</a:t>
            </a:r>
            <a:endParaRPr sz="2000"/>
          </a:p>
          <a:p>
            <a:pPr marL="0" lvl="0" indent="0" algn="l" rtl="0">
              <a:spcBef>
                <a:spcPts val="500"/>
              </a:spcBef>
              <a:spcAft>
                <a:spcPts val="0"/>
              </a:spcAft>
              <a:buNone/>
            </a:pPr>
            <a:endParaRPr sz="2000"/>
          </a:p>
          <a:p>
            <a:pPr marL="0" lvl="0" indent="0" algn="l" rtl="0">
              <a:spcBef>
                <a:spcPts val="500"/>
              </a:spcBef>
              <a:spcAft>
                <a:spcPts val="0"/>
              </a:spcAft>
              <a:buNone/>
            </a:pPr>
            <a:endParaRPr sz="2000"/>
          </a:p>
          <a:p>
            <a:pPr marL="0" lvl="0" indent="0" algn="l" rtl="0">
              <a:spcBef>
                <a:spcPts val="500"/>
              </a:spcBef>
              <a:spcAft>
                <a:spcPts val="0"/>
              </a:spcAft>
              <a:buNone/>
            </a:pPr>
            <a:endParaRPr sz="2000"/>
          </a:p>
          <a:p>
            <a:pPr marL="0" lvl="0" indent="0" algn="l" rtl="0">
              <a:spcBef>
                <a:spcPts val="500"/>
              </a:spcBef>
              <a:spcAft>
                <a:spcPts val="0"/>
              </a:spcAft>
              <a:buNone/>
            </a:pP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6"/>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PROBLEM ARE WE SOLVING?</a:t>
            </a:r>
            <a:endParaRPr/>
          </a:p>
        </p:txBody>
      </p:sp>
      <p:sp>
        <p:nvSpPr>
          <p:cNvPr id="313" name="Google Shape;313;p26"/>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Your MacBook, while very cool and shiny is too small for the enormous amounts of data used by actual enterprise companies.</a:t>
            </a:r>
            <a:endParaRPr sz="1800"/>
          </a:p>
        </p:txBody>
      </p:sp>
      <p:pic>
        <p:nvPicPr>
          <p:cNvPr id="314" name="Google Shape;314;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49598" y="833537"/>
            <a:ext cx="5586426" cy="5190927"/>
          </a:xfrm>
          <a:prstGeom prst="rect">
            <a:avLst/>
          </a:prstGeom>
          <a:noFill/>
          <a:ln>
            <a:noFill/>
          </a:ln>
        </p:spPr>
      </p:pic>
      <p:sp>
        <p:nvSpPr>
          <p:cNvPr id="315" name="Google Shape;315;p26"/>
          <p:cNvSpPr txBox="1"/>
          <p:nvPr/>
        </p:nvSpPr>
        <p:spPr>
          <a:xfrm>
            <a:off x="155550" y="5373050"/>
            <a:ext cx="6372600" cy="7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63"/>
          <p:cNvSpPr txBox="1">
            <a:spLocks noGrp="1"/>
          </p:cNvSpPr>
          <p:nvPr>
            <p:ph type="title"/>
          </p:nvPr>
        </p:nvSpPr>
        <p:spPr>
          <a:xfrm>
            <a:off x="548503" y="616688"/>
            <a:ext cx="110919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IMAGES USED</a:t>
            </a:r>
            <a:endParaRPr/>
          </a:p>
        </p:txBody>
      </p:sp>
      <p:sp>
        <p:nvSpPr>
          <p:cNvPr id="831" name="Google Shape;831;p63"/>
          <p:cNvSpPr txBox="1">
            <a:spLocks noGrp="1"/>
          </p:cNvSpPr>
          <p:nvPr>
            <p:ph type="body" idx="2"/>
          </p:nvPr>
        </p:nvSpPr>
        <p:spPr>
          <a:xfrm>
            <a:off x="548503" y="1173508"/>
            <a:ext cx="11091900" cy="32844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1800"/>
              <a:t>Most diagrams I either drew or took from Cloudera’s documentation directly. The rest come from here:</a:t>
            </a:r>
            <a:endParaRPr sz="1800"/>
          </a:p>
          <a:p>
            <a:pPr marL="0" lvl="0" indent="0" algn="l" rtl="0">
              <a:spcBef>
                <a:spcPts val="500"/>
              </a:spcBef>
              <a:spcAft>
                <a:spcPts val="0"/>
              </a:spcAft>
              <a:buNone/>
            </a:pPr>
            <a:endParaRPr sz="1800"/>
          </a:p>
          <a:p>
            <a:pPr marL="0" lvl="0" indent="0" algn="l" rtl="0">
              <a:spcBef>
                <a:spcPts val="500"/>
              </a:spcBef>
              <a:spcAft>
                <a:spcPts val="0"/>
              </a:spcAft>
              <a:buNone/>
            </a:pPr>
            <a:r>
              <a:rPr lang="en" sz="1800"/>
              <a:t>https://www.apple.com/shop/buy-mac/macbook-pro/15-inch-space-gray-2.6ghz-6-core-512gb</a:t>
            </a:r>
            <a:endParaRPr sz="1800"/>
          </a:p>
          <a:p>
            <a:pPr marL="0" lvl="0" indent="0" algn="l" rtl="0">
              <a:spcBef>
                <a:spcPts val="500"/>
              </a:spcBef>
              <a:spcAft>
                <a:spcPts val="0"/>
              </a:spcAft>
              <a:buNone/>
            </a:pPr>
            <a:r>
              <a:rPr lang="en" sz="1800"/>
              <a:t>http://web.cs.ucla.edu/classes/winter13/cs111/scribe/10c/ </a:t>
            </a:r>
            <a:endParaRPr sz="1800"/>
          </a:p>
          <a:p>
            <a:pPr marL="0" lvl="0" indent="0" algn="l" rtl="0">
              <a:spcBef>
                <a:spcPts val="500"/>
              </a:spcBef>
              <a:spcAft>
                <a:spcPts val="0"/>
              </a:spcAft>
              <a:buNone/>
            </a:pPr>
            <a:r>
              <a:rPr lang="en" sz="1800"/>
              <a:t>https://commons.wikimedia.org/wiki/File:Special_Edition_NYC_2015_-_DC_vs_Street_Fighter_(18357923460).jpg</a:t>
            </a:r>
            <a:endParaRPr sz="1800"/>
          </a:p>
          <a:p>
            <a:pPr marL="0" lvl="0" indent="0" algn="l" rtl="0">
              <a:spcBef>
                <a:spcPts val="500"/>
              </a:spcBef>
              <a:spcAft>
                <a:spcPts val="0"/>
              </a:spcAft>
              <a:buNone/>
            </a:pPr>
            <a:r>
              <a:rPr lang="en" sz="1800"/>
              <a:t>https://commons.wikimedia.org/wiki/File:Overloaded_truck.jpg</a:t>
            </a:r>
            <a:endParaRPr sz="1800"/>
          </a:p>
          <a:p>
            <a:pPr marL="0" lvl="0" indent="0" algn="l" rtl="0">
              <a:spcBef>
                <a:spcPts val="500"/>
              </a:spcBef>
              <a:spcAft>
                <a:spcPts val="0"/>
              </a:spcAft>
              <a:buNone/>
            </a:pPr>
            <a:r>
              <a:rPr lang="en" sz="1800"/>
              <a:t>https://www.publicdomainpictures.net/en/view-image.php?image=220900&amp;picture=two-lazy-bears</a:t>
            </a:r>
            <a:endParaRPr sz="1800"/>
          </a:p>
          <a:p>
            <a:pPr marL="0" lvl="0" indent="0" algn="l" rtl="0">
              <a:spcBef>
                <a:spcPts val="500"/>
              </a:spcBef>
              <a:spcAft>
                <a:spcPts val="0"/>
              </a:spcAft>
              <a:buNone/>
            </a:pPr>
            <a:r>
              <a:rPr lang="en" sz="1800"/>
              <a:t>https://www.goodfreephotos.com/other-photos/lots-of-keys.jpg.php</a:t>
            </a:r>
            <a:endParaRPr sz="1800"/>
          </a:p>
          <a:p>
            <a:pPr marL="0" lvl="0" indent="0" algn="l" rtl="0">
              <a:spcBef>
                <a:spcPts val="500"/>
              </a:spcBef>
              <a:spcAft>
                <a:spcPts val="0"/>
              </a:spcAft>
              <a:buNone/>
            </a:pPr>
            <a:endParaRPr sz="1800"/>
          </a:p>
          <a:p>
            <a:pPr marL="0" lvl="0" indent="0" algn="l" rtl="0">
              <a:spcBef>
                <a:spcPts val="500"/>
              </a:spcBef>
              <a:spcAft>
                <a:spcPts val="0"/>
              </a:spcAft>
              <a:buNone/>
            </a:pPr>
            <a:endParaRPr sz="1800"/>
          </a:p>
          <a:p>
            <a:pPr marL="0" lvl="0" indent="0" algn="l" rtl="0">
              <a:spcBef>
                <a:spcPts val="500"/>
              </a:spcBef>
              <a:spcAft>
                <a:spcPts val="0"/>
              </a:spcAft>
              <a:buNone/>
            </a:pPr>
            <a:endParaRPr sz="1800"/>
          </a:p>
          <a:p>
            <a:pPr marL="0" lvl="0" indent="0" algn="l" rtl="0">
              <a:spcBef>
                <a:spcPts val="500"/>
              </a:spcBef>
              <a:spcAft>
                <a:spcPts val="0"/>
              </a:spcAft>
              <a:buNone/>
            </a:pPr>
            <a:endParaRPr sz="1800"/>
          </a:p>
          <a:p>
            <a:pPr marL="0" lvl="0" indent="0" algn="l" rtl="0">
              <a:spcBef>
                <a:spcPts val="500"/>
              </a:spcBef>
              <a:spcAft>
                <a:spcPts val="0"/>
              </a:spcAft>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7"/>
          <p:cNvSpPr txBox="1">
            <a:spLocks noGrp="1"/>
          </p:cNvSpPr>
          <p:nvPr>
            <p:ph type="title"/>
          </p:nvPr>
        </p:nvSpPr>
        <p:spPr>
          <a:xfrm>
            <a:off x="548503" y="616688"/>
            <a:ext cx="11091900" cy="5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PROBLEM ARE WE SOLVING?</a:t>
            </a:r>
            <a:endParaRPr/>
          </a:p>
        </p:txBody>
      </p:sp>
      <p:pic>
        <p:nvPicPr>
          <p:cNvPr id="321" name="Google Shape;321;p27"/>
          <p:cNvPicPr preferRelativeResize="0"/>
          <p:nvPr/>
        </p:nvPicPr>
        <p:blipFill>
          <a:blip r:embed="rId3">
            <a:alphaModFix/>
          </a:blip>
          <a:stretch>
            <a:fillRect/>
          </a:stretch>
        </p:blipFill>
        <p:spPr>
          <a:xfrm>
            <a:off x="1747088" y="1619938"/>
            <a:ext cx="8694725" cy="3618100"/>
          </a:xfrm>
          <a:prstGeom prst="rect">
            <a:avLst/>
          </a:prstGeom>
          <a:noFill/>
          <a:ln>
            <a:noFill/>
          </a:ln>
        </p:spPr>
      </p:pic>
      <p:sp>
        <p:nvSpPr>
          <p:cNvPr id="322" name="Google Shape;322;p27"/>
          <p:cNvSpPr txBox="1"/>
          <p:nvPr/>
        </p:nvSpPr>
        <p:spPr>
          <a:xfrm>
            <a:off x="2305975" y="5809825"/>
            <a:ext cx="5749800"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8"/>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PROBLEM ARE WE SOLVING?</a:t>
            </a:r>
            <a:endParaRPr/>
          </a:p>
        </p:txBody>
      </p:sp>
      <p:sp>
        <p:nvSpPr>
          <p:cNvPr id="328" name="Google Shape;328;p28"/>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t>“It’s not who has the best algorithms that wins. It’s who has the most data.” [Banko and Brill, 2001]</a:t>
            </a:r>
            <a:endParaRPr sz="1800"/>
          </a:p>
          <a:p>
            <a:pPr marL="0" lvl="0" indent="0" algn="l" rtl="0">
              <a:spcBef>
                <a:spcPts val="700"/>
              </a:spcBef>
              <a:spcAft>
                <a:spcPts val="700"/>
              </a:spcAft>
              <a:buNone/>
            </a:pPr>
            <a:endParaRPr/>
          </a:p>
        </p:txBody>
      </p:sp>
      <p:pic>
        <p:nvPicPr>
          <p:cNvPr id="329" name="Google Shape;329;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10850" y="844125"/>
            <a:ext cx="6221101" cy="5169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9"/>
          <p:cNvSpPr txBox="1">
            <a:spLocks noGrp="1"/>
          </p:cNvSpPr>
          <p:nvPr>
            <p:ph type="title"/>
          </p:nvPr>
        </p:nvSpPr>
        <p:spPr>
          <a:xfrm>
            <a:off x="548503" y="3043348"/>
            <a:ext cx="110919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IS THIS SOLVED OUTSIDE OF 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0"/>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IS THIS SOLVED OUTSIDE OF R?</a:t>
            </a:r>
            <a:endParaRPr/>
          </a:p>
        </p:txBody>
      </p:sp>
      <p:sp>
        <p:nvSpPr>
          <p:cNvPr id="340" name="Google Shape;340;p30"/>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t>One of the many Jeff Dean facts: Jeff Dean's PIN is the last 4 digits of pi.</a:t>
            </a:r>
            <a:endParaRPr sz="1800"/>
          </a:p>
          <a:p>
            <a:pPr marL="0" lvl="0" indent="0" algn="l" rtl="0">
              <a:lnSpc>
                <a:spcPct val="150000"/>
              </a:lnSpc>
              <a:spcBef>
                <a:spcPts val="700"/>
              </a:spcBef>
              <a:spcAft>
                <a:spcPts val="0"/>
              </a:spcAft>
              <a:buNone/>
            </a:pPr>
            <a:r>
              <a:rPr lang="en" sz="1800"/>
              <a:t>The rest are funny-ish, but a good way to kill 20 mins on a many person webex.</a:t>
            </a:r>
            <a:endParaRPr sz="1800"/>
          </a:p>
          <a:p>
            <a:pPr marL="0" lvl="0" indent="0" algn="l" rtl="0">
              <a:lnSpc>
                <a:spcPct val="150000"/>
              </a:lnSpc>
              <a:spcBef>
                <a:spcPts val="700"/>
              </a:spcBef>
              <a:spcAft>
                <a:spcPts val="700"/>
              </a:spcAft>
              <a:buNone/>
            </a:pPr>
            <a:endParaRPr sz="1800"/>
          </a:p>
        </p:txBody>
      </p:sp>
      <p:pic>
        <p:nvPicPr>
          <p:cNvPr id="341" name="Google Shape;341;p30"/>
          <p:cNvPicPr preferRelativeResize="0"/>
          <p:nvPr/>
        </p:nvPicPr>
        <p:blipFill>
          <a:blip r:embed="rId3">
            <a:alphaModFix/>
          </a:blip>
          <a:stretch>
            <a:fillRect/>
          </a:stretch>
        </p:blipFill>
        <p:spPr>
          <a:xfrm>
            <a:off x="4534925" y="1714925"/>
            <a:ext cx="6417401" cy="3113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a:spLocks noGrp="1"/>
          </p:cNvSpPr>
          <p:nvPr>
            <p:ph type="title"/>
          </p:nvPr>
        </p:nvSpPr>
        <p:spPr>
          <a:xfrm>
            <a:off x="687172" y="1258738"/>
            <a:ext cx="2928000" cy="11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IS THIS SOLVED OUTSIDE OF R?</a:t>
            </a:r>
            <a:endParaRPr/>
          </a:p>
        </p:txBody>
      </p:sp>
      <p:sp>
        <p:nvSpPr>
          <p:cNvPr id="347" name="Google Shape;347;p31"/>
          <p:cNvSpPr txBox="1">
            <a:spLocks noGrp="1"/>
          </p:cNvSpPr>
          <p:nvPr>
            <p:ph type="body" idx="1"/>
          </p:nvPr>
        </p:nvSpPr>
        <p:spPr>
          <a:xfrm>
            <a:off x="687171" y="3048000"/>
            <a:ext cx="2928000" cy="2743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 sz="1800"/>
              <a:t>Most of my colleagues who visit SA ask if they can eat some Impala. And Kudu. It’s our other thing. African antelope are the spirit animals of database developers it seems.</a:t>
            </a:r>
            <a:endParaRPr sz="1800"/>
          </a:p>
        </p:txBody>
      </p:sp>
      <p:pic>
        <p:nvPicPr>
          <p:cNvPr id="348" name="Google Shape;348;p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108750" y="2130887"/>
            <a:ext cx="4989750" cy="2596225"/>
          </a:xfrm>
          <a:prstGeom prst="rect">
            <a:avLst/>
          </a:prstGeom>
          <a:noFill/>
          <a:ln>
            <a:noFill/>
          </a:ln>
        </p:spPr>
      </p:pic>
      <p:pic>
        <p:nvPicPr>
          <p:cNvPr id="349" name="Google Shape;349;p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592075" y="1281750"/>
            <a:ext cx="1793375" cy="4294500"/>
          </a:xfrm>
          <a:prstGeom prst="rect">
            <a:avLst/>
          </a:prstGeom>
          <a:noFill/>
          <a:ln>
            <a:noFill/>
          </a:ln>
        </p:spPr>
      </p:pic>
    </p:spTree>
  </p:cSld>
  <p:clrMapOvr>
    <a:masterClrMapping/>
  </p:clrMapOvr>
</p:sld>
</file>

<file path=ppt/theme/theme1.xml><?xml version="1.0" encoding="utf-8"?>
<a:theme xmlns:a="http://schemas.openxmlformats.org/drawingml/2006/main" name="Cloudera">
  <a:themeElements>
    <a:clrScheme name="Cloudera">
      <a:dk1>
        <a:srgbClr val="293C46"/>
      </a:dk1>
      <a:lt1>
        <a:srgbClr val="FFFFFF"/>
      </a:lt1>
      <a:dk2>
        <a:srgbClr val="293C46"/>
      </a:dk2>
      <a:lt2>
        <a:srgbClr val="FFFFFF"/>
      </a:lt2>
      <a:accent1>
        <a:srgbClr val="29A7DE"/>
      </a:accent1>
      <a:accent2>
        <a:srgbClr val="00619C"/>
      </a:accent2>
      <a:accent3>
        <a:srgbClr val="A4D65E"/>
      </a:accent3>
      <a:accent4>
        <a:srgbClr val="FF8F00"/>
      </a:accent4>
      <a:accent5>
        <a:srgbClr val="FFD664"/>
      </a:accent5>
      <a:accent6>
        <a:srgbClr val="828282"/>
      </a:accent6>
      <a:hlink>
        <a:srgbClr val="29A7DE"/>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996</Words>
  <Application>Microsoft Office PowerPoint</Application>
  <PresentationFormat>Custom</PresentationFormat>
  <Paragraphs>190</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Lato</vt:lpstr>
      <vt:lpstr>Roboto</vt:lpstr>
      <vt:lpstr>Calibri</vt:lpstr>
      <vt:lpstr>Lato Light</vt:lpstr>
      <vt:lpstr>Roboto Light</vt:lpstr>
      <vt:lpstr>Arial</vt:lpstr>
      <vt:lpstr>Courier New</vt:lpstr>
      <vt:lpstr>Cloudera</vt:lpstr>
      <vt:lpstr>Petabytes of Data - How to Use R at Scale</vt:lpstr>
      <vt:lpstr>AGENDA</vt:lpstr>
      <vt:lpstr>WHAT PROBLEM ARE WE SOLVING?</vt:lpstr>
      <vt:lpstr>WHAT PROBLEM ARE WE SOLVING?</vt:lpstr>
      <vt:lpstr>WHAT PROBLEM ARE WE SOLVING?</vt:lpstr>
      <vt:lpstr>WHAT PROBLEM ARE WE SOLVING?</vt:lpstr>
      <vt:lpstr>HOW IS THIS SOLVED OUTSIDE OF R?</vt:lpstr>
      <vt:lpstr>HOW IS THIS SOLVED OUTSIDE OF R?</vt:lpstr>
      <vt:lpstr>HOW IS THIS SOLVED OUTSIDE OF R?</vt:lpstr>
      <vt:lpstr>A QUICK HADOOP OVERVIEW</vt:lpstr>
      <vt:lpstr>HDFS</vt:lpstr>
      <vt:lpstr>YARN</vt:lpstr>
      <vt:lpstr>HADOOP STACK</vt:lpstr>
      <vt:lpstr>IMPALA OVERVIEW</vt:lpstr>
      <vt:lpstr>HADOOP STACK WITH IMPALA</vt:lpstr>
      <vt:lpstr>SPARK OVERVIEW</vt:lpstr>
      <vt:lpstr>HADOOP STACK WITH SPARK</vt:lpstr>
      <vt:lpstr>SPARK</vt:lpstr>
      <vt:lpstr>SPARK RDD</vt:lpstr>
      <vt:lpstr>SPARK RDD</vt:lpstr>
      <vt:lpstr>SPARK DATAFRAME</vt:lpstr>
      <vt:lpstr>SPARK LIBRARIES</vt:lpstr>
      <vt:lpstr>HOW DOES THIS WORK WITH R?</vt:lpstr>
      <vt:lpstr>R vs Python</vt:lpstr>
      <vt:lpstr>HOW DOES THIS WORK WITH R?</vt:lpstr>
      <vt:lpstr>SPARKLYR</vt:lpstr>
      <vt:lpstr>SPARKLYR</vt:lpstr>
      <vt:lpstr>APACHE ARROW</vt:lpstr>
      <vt:lpstr>USEFUL THINGS TO KNOW</vt:lpstr>
      <vt:lpstr>LAZY EVALUATION</vt:lpstr>
      <vt:lpstr>OVERLOADING THE DRIVER</vt:lpstr>
      <vt:lpstr>DATAFLOW</vt:lpstr>
      <vt:lpstr>AVOID GROUPBYKEY</vt:lpstr>
      <vt:lpstr>CHECK FOR DATA SKEW</vt:lpstr>
      <vt:lpstr>CHECK FOR DATA SKEW</vt:lpstr>
      <vt:lpstr>USE THE SPARK UI</vt:lpstr>
      <vt:lpstr>DAG</vt:lpstr>
      <vt:lpstr>GETTING STARTED</vt:lpstr>
      <vt:lpstr>GETTING STARTED</vt:lpstr>
      <vt:lpstr>PowerPoint Presentation</vt:lpstr>
      <vt:lpstr>IMAGES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Petabytes of Data - How to Use R at Scale</dc:title>
  <cp:lastModifiedBy>Jeff Fletcher</cp:lastModifiedBy>
  <cp:revision>1</cp:revision>
  <dcterms:modified xsi:type="dcterms:W3CDTF">2019-04-05T16:06:19Z</dcterms:modified>
</cp:coreProperties>
</file>